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6"/>
  </p:notesMasterIdLst>
  <p:sldIdLst>
    <p:sldId id="256" r:id="rId2"/>
    <p:sldId id="262" r:id="rId3"/>
    <p:sldId id="261" r:id="rId4"/>
    <p:sldId id="260" r:id="rId5"/>
    <p:sldId id="263" r:id="rId6"/>
    <p:sldId id="264" r:id="rId7"/>
    <p:sldId id="265" r:id="rId8"/>
    <p:sldId id="266" r:id="rId9"/>
    <p:sldId id="268" r:id="rId10"/>
    <p:sldId id="267" r:id="rId11"/>
    <p:sldId id="269" r:id="rId12"/>
    <p:sldId id="270" r:id="rId13"/>
    <p:sldId id="272" r:id="rId14"/>
    <p:sldId id="271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2" r:id="rId23"/>
    <p:sldId id="280" r:id="rId24"/>
    <p:sldId id="28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48257F-7311-448C-A6C8-B0E61B6CB9E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FD41FB7-6915-48E0-9C5A-37859753352D}">
      <dgm:prSet/>
      <dgm:spPr/>
      <dgm:t>
        <a:bodyPr/>
        <a:lstStyle/>
        <a:p>
          <a:r>
            <a:rPr lang="en-US" b="1" i="0" baseline="0" dirty="0"/>
            <a:t>Urban Apparel Overview:</a:t>
          </a:r>
          <a:endParaRPr lang="en-US" dirty="0"/>
        </a:p>
      </dgm:t>
    </dgm:pt>
    <dgm:pt modelId="{B4E1D550-EBA0-4776-81DC-FC84207616F1}" type="parTrans" cxnId="{74E621D9-8537-4582-B253-57C3BF5228B6}">
      <dgm:prSet/>
      <dgm:spPr/>
      <dgm:t>
        <a:bodyPr/>
        <a:lstStyle/>
        <a:p>
          <a:endParaRPr lang="en-US"/>
        </a:p>
      </dgm:t>
    </dgm:pt>
    <dgm:pt modelId="{2151EF13-D895-440F-8090-890DC357EF0A}" type="sibTrans" cxnId="{74E621D9-8537-4582-B253-57C3BF5228B6}">
      <dgm:prSet/>
      <dgm:spPr/>
      <dgm:t>
        <a:bodyPr/>
        <a:lstStyle/>
        <a:p>
          <a:endParaRPr lang="en-US"/>
        </a:p>
      </dgm:t>
    </dgm:pt>
    <dgm:pt modelId="{A45683F8-776D-450F-B091-F3EC38CAADE4}">
      <dgm:prSet/>
      <dgm:spPr/>
      <dgm:t>
        <a:bodyPr/>
        <a:lstStyle/>
        <a:p>
          <a:r>
            <a:rPr lang="en-US" b="0" i="0" baseline="0"/>
            <a:t>A modern e-commerce platform for trendy clothing.</a:t>
          </a:r>
          <a:endParaRPr lang="en-US"/>
        </a:p>
      </dgm:t>
    </dgm:pt>
    <dgm:pt modelId="{B128D5F1-67B7-418C-9416-6371407E13B8}" type="parTrans" cxnId="{726FDA8F-A4A4-4C23-B92E-DBEE161B663D}">
      <dgm:prSet/>
      <dgm:spPr/>
      <dgm:t>
        <a:bodyPr/>
        <a:lstStyle/>
        <a:p>
          <a:endParaRPr lang="en-US"/>
        </a:p>
      </dgm:t>
    </dgm:pt>
    <dgm:pt modelId="{DB00B044-9EE6-4D57-B294-0279118F50B7}" type="sibTrans" cxnId="{726FDA8F-A4A4-4C23-B92E-DBEE161B663D}">
      <dgm:prSet/>
      <dgm:spPr/>
      <dgm:t>
        <a:bodyPr/>
        <a:lstStyle/>
        <a:p>
          <a:endParaRPr lang="en-US"/>
        </a:p>
      </dgm:t>
    </dgm:pt>
    <dgm:pt modelId="{C9771725-6ED0-46CB-A0D3-711D0C1E7B21}">
      <dgm:prSet/>
      <dgm:spPr/>
      <dgm:t>
        <a:bodyPr/>
        <a:lstStyle/>
        <a:p>
          <a:r>
            <a:rPr lang="en-US" b="1" i="0" baseline="0"/>
            <a:t>Project Description:</a:t>
          </a:r>
          <a:endParaRPr lang="en-US"/>
        </a:p>
      </dgm:t>
    </dgm:pt>
    <dgm:pt modelId="{8E02EF0E-3CE7-4678-AB98-32D675013FC0}" type="parTrans" cxnId="{F772B38B-AC5C-4BA8-B0A9-9D4D8CF7C839}">
      <dgm:prSet/>
      <dgm:spPr/>
      <dgm:t>
        <a:bodyPr/>
        <a:lstStyle/>
        <a:p>
          <a:endParaRPr lang="en-US"/>
        </a:p>
      </dgm:t>
    </dgm:pt>
    <dgm:pt modelId="{345F3D66-1F95-4C7A-8D24-AFF68827441C}" type="sibTrans" cxnId="{F772B38B-AC5C-4BA8-B0A9-9D4D8CF7C839}">
      <dgm:prSet/>
      <dgm:spPr/>
      <dgm:t>
        <a:bodyPr/>
        <a:lstStyle/>
        <a:p>
          <a:endParaRPr lang="en-US"/>
        </a:p>
      </dgm:t>
    </dgm:pt>
    <dgm:pt modelId="{0D0E4ABF-83BD-49E3-99BD-740D469C5F9F}">
      <dgm:prSet/>
      <dgm:spPr/>
      <dgm:t>
        <a:bodyPr/>
        <a:lstStyle/>
        <a:p>
          <a:r>
            <a:rPr lang="en-US" b="0" i="0" baseline="0"/>
            <a:t>Developed a fully functional clothing apparel website.</a:t>
          </a:r>
          <a:endParaRPr lang="en-US"/>
        </a:p>
      </dgm:t>
    </dgm:pt>
    <dgm:pt modelId="{F79DCF68-8025-408A-8AEA-84CC926046D1}" type="parTrans" cxnId="{AB98585E-349F-4FE0-AFAA-80B0B210C3DA}">
      <dgm:prSet/>
      <dgm:spPr/>
      <dgm:t>
        <a:bodyPr/>
        <a:lstStyle/>
        <a:p>
          <a:endParaRPr lang="en-US"/>
        </a:p>
      </dgm:t>
    </dgm:pt>
    <dgm:pt modelId="{60907E87-69E3-4979-B98D-9367641B96D0}" type="sibTrans" cxnId="{AB98585E-349F-4FE0-AFAA-80B0B210C3DA}">
      <dgm:prSet/>
      <dgm:spPr/>
      <dgm:t>
        <a:bodyPr/>
        <a:lstStyle/>
        <a:p>
          <a:endParaRPr lang="en-US"/>
        </a:p>
      </dgm:t>
    </dgm:pt>
    <dgm:pt modelId="{AB33FAC8-1823-4793-AB30-FA09AB064ADD}">
      <dgm:prSet/>
      <dgm:spPr/>
      <dgm:t>
        <a:bodyPr/>
        <a:lstStyle/>
        <a:p>
          <a:r>
            <a:rPr lang="en-US" b="0" i="0" baseline="0"/>
            <a:t>Built using HTML, CSS, and JavaScript.</a:t>
          </a:r>
          <a:endParaRPr lang="en-US"/>
        </a:p>
      </dgm:t>
    </dgm:pt>
    <dgm:pt modelId="{03500E95-8F86-4CF2-827B-E476E7385AB7}" type="parTrans" cxnId="{0841700C-C17A-4EB8-832A-B61444E45CEF}">
      <dgm:prSet/>
      <dgm:spPr/>
      <dgm:t>
        <a:bodyPr/>
        <a:lstStyle/>
        <a:p>
          <a:endParaRPr lang="en-US"/>
        </a:p>
      </dgm:t>
    </dgm:pt>
    <dgm:pt modelId="{F4A5EECC-83EB-4D1B-A4C6-28F372AF4395}" type="sibTrans" cxnId="{0841700C-C17A-4EB8-832A-B61444E45CEF}">
      <dgm:prSet/>
      <dgm:spPr/>
      <dgm:t>
        <a:bodyPr/>
        <a:lstStyle/>
        <a:p>
          <a:endParaRPr lang="en-US"/>
        </a:p>
      </dgm:t>
    </dgm:pt>
    <dgm:pt modelId="{0087AA6B-EC84-414C-B52B-D18CD3496273}">
      <dgm:prSet/>
      <dgm:spPr/>
      <dgm:t>
        <a:bodyPr/>
        <a:lstStyle/>
        <a:p>
          <a:r>
            <a:rPr lang="en-US" b="1" i="0" baseline="0"/>
            <a:t>Primary Goal:</a:t>
          </a:r>
          <a:endParaRPr lang="en-US"/>
        </a:p>
      </dgm:t>
    </dgm:pt>
    <dgm:pt modelId="{7860E17A-1EE1-4EB8-833D-79048A32DCA0}" type="parTrans" cxnId="{028C6B52-9A90-4B02-A915-AA85CEA16E9B}">
      <dgm:prSet/>
      <dgm:spPr/>
      <dgm:t>
        <a:bodyPr/>
        <a:lstStyle/>
        <a:p>
          <a:endParaRPr lang="en-US"/>
        </a:p>
      </dgm:t>
    </dgm:pt>
    <dgm:pt modelId="{1A4CDC49-E564-4FB8-A080-13928FF1E788}" type="sibTrans" cxnId="{028C6B52-9A90-4B02-A915-AA85CEA16E9B}">
      <dgm:prSet/>
      <dgm:spPr/>
      <dgm:t>
        <a:bodyPr/>
        <a:lstStyle/>
        <a:p>
          <a:endParaRPr lang="en-US"/>
        </a:p>
      </dgm:t>
    </dgm:pt>
    <dgm:pt modelId="{FD2CF31C-EEAC-46E5-89FF-9295D6D1B2B3}">
      <dgm:prSet/>
      <dgm:spPr/>
      <dgm:t>
        <a:bodyPr/>
        <a:lstStyle/>
        <a:p>
          <a:r>
            <a:rPr lang="en-US" b="0" i="0" baseline="0" dirty="0"/>
            <a:t>Create a user-friendly online platform for showcasing and selling clothing items.</a:t>
          </a:r>
          <a:endParaRPr lang="en-US" dirty="0"/>
        </a:p>
      </dgm:t>
    </dgm:pt>
    <dgm:pt modelId="{D57C6669-2F85-44FB-8FE7-ADB77D6EFDAD}" type="parTrans" cxnId="{DB2A315B-492E-471A-94F3-0CDB1D29136A}">
      <dgm:prSet/>
      <dgm:spPr/>
      <dgm:t>
        <a:bodyPr/>
        <a:lstStyle/>
        <a:p>
          <a:endParaRPr lang="en-US"/>
        </a:p>
      </dgm:t>
    </dgm:pt>
    <dgm:pt modelId="{597F8F20-94CE-43A8-81A5-BEE588D9ACBB}" type="sibTrans" cxnId="{DB2A315B-492E-471A-94F3-0CDB1D29136A}">
      <dgm:prSet/>
      <dgm:spPr/>
      <dgm:t>
        <a:bodyPr/>
        <a:lstStyle/>
        <a:p>
          <a:endParaRPr lang="en-US"/>
        </a:p>
      </dgm:t>
    </dgm:pt>
    <dgm:pt modelId="{2ED15F6B-6669-4D63-8E76-C39DD44F80E0}">
      <dgm:prSet/>
      <dgm:spPr/>
      <dgm:t>
        <a:bodyPr/>
        <a:lstStyle/>
        <a:p>
          <a:r>
            <a:rPr lang="en-US" b="1" i="0" baseline="0"/>
            <a:t>Key Features:</a:t>
          </a:r>
          <a:endParaRPr lang="en-US"/>
        </a:p>
      </dgm:t>
    </dgm:pt>
    <dgm:pt modelId="{304E22F4-9567-4A9E-982A-54EF1A2B8422}" type="parTrans" cxnId="{D2AB1912-22A5-4751-8143-155442932430}">
      <dgm:prSet/>
      <dgm:spPr/>
      <dgm:t>
        <a:bodyPr/>
        <a:lstStyle/>
        <a:p>
          <a:endParaRPr lang="en-US"/>
        </a:p>
      </dgm:t>
    </dgm:pt>
    <dgm:pt modelId="{863CD712-1246-4DAC-B809-5960005F0F0F}" type="sibTrans" cxnId="{D2AB1912-22A5-4751-8143-155442932430}">
      <dgm:prSet/>
      <dgm:spPr/>
      <dgm:t>
        <a:bodyPr/>
        <a:lstStyle/>
        <a:p>
          <a:endParaRPr lang="en-US"/>
        </a:p>
      </dgm:t>
    </dgm:pt>
    <dgm:pt modelId="{12228409-524E-487C-9728-E65FEB959AB2}">
      <dgm:prSet/>
      <dgm:spPr/>
      <dgm:t>
        <a:bodyPr/>
        <a:lstStyle/>
        <a:p>
          <a:r>
            <a:rPr lang="en-US" b="0" i="0" baseline="0"/>
            <a:t>Seamless shopping experience.</a:t>
          </a:r>
          <a:endParaRPr lang="en-US"/>
        </a:p>
      </dgm:t>
    </dgm:pt>
    <dgm:pt modelId="{BCF0E16B-E195-44DD-9FCC-D64EECAD4575}" type="parTrans" cxnId="{2A9FE4A5-DB82-4096-88A3-5396EA9E023E}">
      <dgm:prSet/>
      <dgm:spPr/>
      <dgm:t>
        <a:bodyPr/>
        <a:lstStyle/>
        <a:p>
          <a:endParaRPr lang="en-US"/>
        </a:p>
      </dgm:t>
    </dgm:pt>
    <dgm:pt modelId="{2C84F5FE-C477-42AE-8392-798C940A3F4B}" type="sibTrans" cxnId="{2A9FE4A5-DB82-4096-88A3-5396EA9E023E}">
      <dgm:prSet/>
      <dgm:spPr/>
      <dgm:t>
        <a:bodyPr/>
        <a:lstStyle/>
        <a:p>
          <a:endParaRPr lang="en-US"/>
        </a:p>
      </dgm:t>
    </dgm:pt>
    <dgm:pt modelId="{2CC2B514-7788-44B4-8067-96C7A7C70907}">
      <dgm:prSet/>
      <dgm:spPr/>
      <dgm:t>
        <a:bodyPr/>
        <a:lstStyle/>
        <a:p>
          <a:r>
            <a:rPr lang="en-US" b="0" i="0" baseline="0"/>
            <a:t>Browse products, add items to the cart, and complete purchases.</a:t>
          </a:r>
          <a:endParaRPr lang="en-US"/>
        </a:p>
      </dgm:t>
    </dgm:pt>
    <dgm:pt modelId="{4B2508EB-829F-409E-ADC2-463D60B591A7}" type="parTrans" cxnId="{054BBCE6-1332-46D9-BADD-9442CED606A5}">
      <dgm:prSet/>
      <dgm:spPr/>
      <dgm:t>
        <a:bodyPr/>
        <a:lstStyle/>
        <a:p>
          <a:endParaRPr lang="en-US"/>
        </a:p>
      </dgm:t>
    </dgm:pt>
    <dgm:pt modelId="{37FFC20A-E635-4F7F-9DC2-ADF867FA6128}" type="sibTrans" cxnId="{054BBCE6-1332-46D9-BADD-9442CED606A5}">
      <dgm:prSet/>
      <dgm:spPr/>
      <dgm:t>
        <a:bodyPr/>
        <a:lstStyle/>
        <a:p>
          <a:endParaRPr lang="en-US"/>
        </a:p>
      </dgm:t>
    </dgm:pt>
    <dgm:pt modelId="{9D55F643-959F-49B0-BF21-B35820066604}" type="pres">
      <dgm:prSet presAssocID="{2748257F-7311-448C-A6C8-B0E61B6CB9EF}" presName="linear" presStyleCnt="0">
        <dgm:presLayoutVars>
          <dgm:animLvl val="lvl"/>
          <dgm:resizeHandles val="exact"/>
        </dgm:presLayoutVars>
      </dgm:prSet>
      <dgm:spPr/>
    </dgm:pt>
    <dgm:pt modelId="{200A93DD-69EF-4633-B56E-AB0482799FC7}" type="pres">
      <dgm:prSet presAssocID="{1FD41FB7-6915-48E0-9C5A-37859753352D}" presName="parentText" presStyleLbl="node1" presStyleIdx="0" presStyleCnt="4" custLinFactNeighborY="2578">
        <dgm:presLayoutVars>
          <dgm:chMax val="0"/>
          <dgm:bulletEnabled val="1"/>
        </dgm:presLayoutVars>
      </dgm:prSet>
      <dgm:spPr/>
    </dgm:pt>
    <dgm:pt modelId="{0DD37F2D-B423-43DA-BF28-48F22FD4FC45}" type="pres">
      <dgm:prSet presAssocID="{1FD41FB7-6915-48E0-9C5A-37859753352D}" presName="childText" presStyleLbl="revTx" presStyleIdx="0" presStyleCnt="4">
        <dgm:presLayoutVars>
          <dgm:bulletEnabled val="1"/>
        </dgm:presLayoutVars>
      </dgm:prSet>
      <dgm:spPr/>
    </dgm:pt>
    <dgm:pt modelId="{53F561AE-F23E-4848-AFFF-BB680A22EDCA}" type="pres">
      <dgm:prSet presAssocID="{C9771725-6ED0-46CB-A0D3-711D0C1E7B2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6BC7C4D-8088-4BA4-B172-EB6B03F83CB9}" type="pres">
      <dgm:prSet presAssocID="{C9771725-6ED0-46CB-A0D3-711D0C1E7B21}" presName="childText" presStyleLbl="revTx" presStyleIdx="1" presStyleCnt="4">
        <dgm:presLayoutVars>
          <dgm:bulletEnabled val="1"/>
        </dgm:presLayoutVars>
      </dgm:prSet>
      <dgm:spPr/>
    </dgm:pt>
    <dgm:pt modelId="{9B255FB1-126A-4BD2-84DF-CCD31C75C1F3}" type="pres">
      <dgm:prSet presAssocID="{0087AA6B-EC84-414C-B52B-D18CD349627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5494BB8-6674-4D63-96FD-7DDDB4056798}" type="pres">
      <dgm:prSet presAssocID="{0087AA6B-EC84-414C-B52B-D18CD3496273}" presName="childText" presStyleLbl="revTx" presStyleIdx="2" presStyleCnt="4">
        <dgm:presLayoutVars>
          <dgm:bulletEnabled val="1"/>
        </dgm:presLayoutVars>
      </dgm:prSet>
      <dgm:spPr/>
    </dgm:pt>
    <dgm:pt modelId="{2BAA7690-022D-4002-B85A-D6FB0D5919C1}" type="pres">
      <dgm:prSet presAssocID="{2ED15F6B-6669-4D63-8E76-C39DD44F80E0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60670161-02A6-4329-A42E-34B821A9277B}" type="pres">
      <dgm:prSet presAssocID="{2ED15F6B-6669-4D63-8E76-C39DD44F80E0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0841700C-C17A-4EB8-832A-B61444E45CEF}" srcId="{C9771725-6ED0-46CB-A0D3-711D0C1E7B21}" destId="{AB33FAC8-1823-4793-AB30-FA09AB064ADD}" srcOrd="1" destOrd="0" parTransId="{03500E95-8F86-4CF2-827B-E476E7385AB7}" sibTransId="{F4A5EECC-83EB-4D1B-A4C6-28F372AF4395}"/>
    <dgm:cxn modelId="{D2AB1912-22A5-4751-8143-155442932430}" srcId="{2748257F-7311-448C-A6C8-B0E61B6CB9EF}" destId="{2ED15F6B-6669-4D63-8E76-C39DD44F80E0}" srcOrd="3" destOrd="0" parTransId="{304E22F4-9567-4A9E-982A-54EF1A2B8422}" sibTransId="{863CD712-1246-4DAC-B809-5960005F0F0F}"/>
    <dgm:cxn modelId="{3A1DB612-3913-4D1B-AB6A-E07DB6E578AB}" type="presOf" srcId="{12228409-524E-487C-9728-E65FEB959AB2}" destId="{60670161-02A6-4329-A42E-34B821A9277B}" srcOrd="0" destOrd="0" presId="urn:microsoft.com/office/officeart/2005/8/layout/vList2"/>
    <dgm:cxn modelId="{F649641E-766C-4528-B8C0-E502913620A8}" type="presOf" srcId="{0087AA6B-EC84-414C-B52B-D18CD3496273}" destId="{9B255FB1-126A-4BD2-84DF-CCD31C75C1F3}" srcOrd="0" destOrd="0" presId="urn:microsoft.com/office/officeart/2005/8/layout/vList2"/>
    <dgm:cxn modelId="{DB2A315B-492E-471A-94F3-0CDB1D29136A}" srcId="{0087AA6B-EC84-414C-B52B-D18CD3496273}" destId="{FD2CF31C-EEAC-46E5-89FF-9295D6D1B2B3}" srcOrd="0" destOrd="0" parTransId="{D57C6669-2F85-44FB-8FE7-ADB77D6EFDAD}" sibTransId="{597F8F20-94CE-43A8-81A5-BEE588D9ACBB}"/>
    <dgm:cxn modelId="{AB98585E-349F-4FE0-AFAA-80B0B210C3DA}" srcId="{C9771725-6ED0-46CB-A0D3-711D0C1E7B21}" destId="{0D0E4ABF-83BD-49E3-99BD-740D469C5F9F}" srcOrd="0" destOrd="0" parTransId="{F79DCF68-8025-408A-8AEA-84CC926046D1}" sibTransId="{60907E87-69E3-4979-B98D-9367641B96D0}"/>
    <dgm:cxn modelId="{6D315E42-640B-4FE1-9179-1518B323D2D3}" type="presOf" srcId="{2ED15F6B-6669-4D63-8E76-C39DD44F80E0}" destId="{2BAA7690-022D-4002-B85A-D6FB0D5919C1}" srcOrd="0" destOrd="0" presId="urn:microsoft.com/office/officeart/2005/8/layout/vList2"/>
    <dgm:cxn modelId="{028C6B52-9A90-4B02-A915-AA85CEA16E9B}" srcId="{2748257F-7311-448C-A6C8-B0E61B6CB9EF}" destId="{0087AA6B-EC84-414C-B52B-D18CD3496273}" srcOrd="2" destOrd="0" parTransId="{7860E17A-1EE1-4EB8-833D-79048A32DCA0}" sibTransId="{1A4CDC49-E564-4FB8-A080-13928FF1E788}"/>
    <dgm:cxn modelId="{45ACE788-54B9-46BB-BD56-D2D7B14FA434}" type="presOf" srcId="{AB33FAC8-1823-4793-AB30-FA09AB064ADD}" destId="{86BC7C4D-8088-4BA4-B172-EB6B03F83CB9}" srcOrd="0" destOrd="1" presId="urn:microsoft.com/office/officeart/2005/8/layout/vList2"/>
    <dgm:cxn modelId="{F1802B8B-E968-4EC6-AFF3-73016BBC37C5}" type="presOf" srcId="{A45683F8-776D-450F-B091-F3EC38CAADE4}" destId="{0DD37F2D-B423-43DA-BF28-48F22FD4FC45}" srcOrd="0" destOrd="0" presId="urn:microsoft.com/office/officeart/2005/8/layout/vList2"/>
    <dgm:cxn modelId="{F772B38B-AC5C-4BA8-B0A9-9D4D8CF7C839}" srcId="{2748257F-7311-448C-A6C8-B0E61B6CB9EF}" destId="{C9771725-6ED0-46CB-A0D3-711D0C1E7B21}" srcOrd="1" destOrd="0" parTransId="{8E02EF0E-3CE7-4678-AB98-32D675013FC0}" sibTransId="{345F3D66-1F95-4C7A-8D24-AFF68827441C}"/>
    <dgm:cxn modelId="{726FDA8F-A4A4-4C23-B92E-DBEE161B663D}" srcId="{1FD41FB7-6915-48E0-9C5A-37859753352D}" destId="{A45683F8-776D-450F-B091-F3EC38CAADE4}" srcOrd="0" destOrd="0" parTransId="{B128D5F1-67B7-418C-9416-6371407E13B8}" sibTransId="{DB00B044-9EE6-4D57-B294-0279118F50B7}"/>
    <dgm:cxn modelId="{78716F90-A1B6-4D96-AC0D-EB349C9D6F12}" type="presOf" srcId="{C9771725-6ED0-46CB-A0D3-711D0C1E7B21}" destId="{53F561AE-F23E-4848-AFFF-BB680A22EDCA}" srcOrd="0" destOrd="0" presId="urn:microsoft.com/office/officeart/2005/8/layout/vList2"/>
    <dgm:cxn modelId="{19907FA3-1891-4D28-9057-7CEC60CFBD54}" type="presOf" srcId="{0D0E4ABF-83BD-49E3-99BD-740D469C5F9F}" destId="{86BC7C4D-8088-4BA4-B172-EB6B03F83CB9}" srcOrd="0" destOrd="0" presId="urn:microsoft.com/office/officeart/2005/8/layout/vList2"/>
    <dgm:cxn modelId="{2A9FE4A5-DB82-4096-88A3-5396EA9E023E}" srcId="{2ED15F6B-6669-4D63-8E76-C39DD44F80E0}" destId="{12228409-524E-487C-9728-E65FEB959AB2}" srcOrd="0" destOrd="0" parTransId="{BCF0E16B-E195-44DD-9FCC-D64EECAD4575}" sibTransId="{2C84F5FE-C477-42AE-8392-798C940A3F4B}"/>
    <dgm:cxn modelId="{2CC186AE-20DA-4B1D-A5CB-C18C03380E51}" type="presOf" srcId="{1FD41FB7-6915-48E0-9C5A-37859753352D}" destId="{200A93DD-69EF-4633-B56E-AB0482799FC7}" srcOrd="0" destOrd="0" presId="urn:microsoft.com/office/officeart/2005/8/layout/vList2"/>
    <dgm:cxn modelId="{6A31A7B7-0F56-4923-B527-93325C796D2A}" type="presOf" srcId="{2CC2B514-7788-44B4-8067-96C7A7C70907}" destId="{60670161-02A6-4329-A42E-34B821A9277B}" srcOrd="0" destOrd="1" presId="urn:microsoft.com/office/officeart/2005/8/layout/vList2"/>
    <dgm:cxn modelId="{F91D93B8-5D17-4BF1-9083-97AC01BEDB06}" type="presOf" srcId="{2748257F-7311-448C-A6C8-B0E61B6CB9EF}" destId="{9D55F643-959F-49B0-BF21-B35820066604}" srcOrd="0" destOrd="0" presId="urn:microsoft.com/office/officeart/2005/8/layout/vList2"/>
    <dgm:cxn modelId="{74E621D9-8537-4582-B253-57C3BF5228B6}" srcId="{2748257F-7311-448C-A6C8-B0E61B6CB9EF}" destId="{1FD41FB7-6915-48E0-9C5A-37859753352D}" srcOrd="0" destOrd="0" parTransId="{B4E1D550-EBA0-4776-81DC-FC84207616F1}" sibTransId="{2151EF13-D895-440F-8090-890DC357EF0A}"/>
    <dgm:cxn modelId="{BA03ECDC-EA65-4E2C-B9A4-7511BEB371BD}" type="presOf" srcId="{FD2CF31C-EEAC-46E5-89FF-9295D6D1B2B3}" destId="{15494BB8-6674-4D63-96FD-7DDDB4056798}" srcOrd="0" destOrd="0" presId="urn:microsoft.com/office/officeart/2005/8/layout/vList2"/>
    <dgm:cxn modelId="{054BBCE6-1332-46D9-BADD-9442CED606A5}" srcId="{2ED15F6B-6669-4D63-8E76-C39DD44F80E0}" destId="{2CC2B514-7788-44B4-8067-96C7A7C70907}" srcOrd="1" destOrd="0" parTransId="{4B2508EB-829F-409E-ADC2-463D60B591A7}" sibTransId="{37FFC20A-E635-4F7F-9DC2-ADF867FA6128}"/>
    <dgm:cxn modelId="{48CAEF86-D851-46E5-87E7-7D513776B28A}" type="presParOf" srcId="{9D55F643-959F-49B0-BF21-B35820066604}" destId="{200A93DD-69EF-4633-B56E-AB0482799FC7}" srcOrd="0" destOrd="0" presId="urn:microsoft.com/office/officeart/2005/8/layout/vList2"/>
    <dgm:cxn modelId="{598AFE63-4A5B-4F6C-94DD-CC772A0D9300}" type="presParOf" srcId="{9D55F643-959F-49B0-BF21-B35820066604}" destId="{0DD37F2D-B423-43DA-BF28-48F22FD4FC45}" srcOrd="1" destOrd="0" presId="urn:microsoft.com/office/officeart/2005/8/layout/vList2"/>
    <dgm:cxn modelId="{82EC0C2D-BE75-48AB-BBEB-39873B411D9B}" type="presParOf" srcId="{9D55F643-959F-49B0-BF21-B35820066604}" destId="{53F561AE-F23E-4848-AFFF-BB680A22EDCA}" srcOrd="2" destOrd="0" presId="urn:microsoft.com/office/officeart/2005/8/layout/vList2"/>
    <dgm:cxn modelId="{CCEF3E06-FF26-4837-BDC0-D96693A48485}" type="presParOf" srcId="{9D55F643-959F-49B0-BF21-B35820066604}" destId="{86BC7C4D-8088-4BA4-B172-EB6B03F83CB9}" srcOrd="3" destOrd="0" presId="urn:microsoft.com/office/officeart/2005/8/layout/vList2"/>
    <dgm:cxn modelId="{38255296-1B8B-4EF1-BE09-4C36487356D2}" type="presParOf" srcId="{9D55F643-959F-49B0-BF21-B35820066604}" destId="{9B255FB1-126A-4BD2-84DF-CCD31C75C1F3}" srcOrd="4" destOrd="0" presId="urn:microsoft.com/office/officeart/2005/8/layout/vList2"/>
    <dgm:cxn modelId="{34A39D40-A708-49C1-9A1C-92061BBC0A84}" type="presParOf" srcId="{9D55F643-959F-49B0-BF21-B35820066604}" destId="{15494BB8-6674-4D63-96FD-7DDDB4056798}" srcOrd="5" destOrd="0" presId="urn:microsoft.com/office/officeart/2005/8/layout/vList2"/>
    <dgm:cxn modelId="{51DE337E-0B74-4EE0-864B-D749AC5775DF}" type="presParOf" srcId="{9D55F643-959F-49B0-BF21-B35820066604}" destId="{2BAA7690-022D-4002-B85A-D6FB0D5919C1}" srcOrd="6" destOrd="0" presId="urn:microsoft.com/office/officeart/2005/8/layout/vList2"/>
    <dgm:cxn modelId="{CFF89F3C-A02C-4D9E-8695-0BAB5E901E30}" type="presParOf" srcId="{9D55F643-959F-49B0-BF21-B35820066604}" destId="{60670161-02A6-4329-A42E-34B821A9277B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96F2D6E-23C7-4216-8B32-52B29C7DB88B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4193B3-16BC-4D4B-A481-FF78F7E2AA0E}">
      <dgm:prSet/>
      <dgm:spPr/>
      <dgm:t>
        <a:bodyPr/>
        <a:lstStyle/>
        <a:p>
          <a:r>
            <a:rPr lang="en-US"/>
            <a:t>LocalStorage Integration:</a:t>
          </a:r>
        </a:p>
      </dgm:t>
    </dgm:pt>
    <dgm:pt modelId="{7B3A4C39-B1EE-43E9-903D-0044D605A021}" type="parTrans" cxnId="{40F432C5-F209-458E-B270-0E50C87FCF28}">
      <dgm:prSet/>
      <dgm:spPr/>
      <dgm:t>
        <a:bodyPr/>
        <a:lstStyle/>
        <a:p>
          <a:endParaRPr lang="en-US"/>
        </a:p>
      </dgm:t>
    </dgm:pt>
    <dgm:pt modelId="{DF3F0C85-0E4C-4C22-8DD8-AD2576FBB8C8}" type="sibTrans" cxnId="{40F432C5-F209-458E-B270-0E50C87FCF28}">
      <dgm:prSet/>
      <dgm:spPr/>
      <dgm:t>
        <a:bodyPr/>
        <a:lstStyle/>
        <a:p>
          <a:endParaRPr lang="en-US"/>
        </a:p>
      </dgm:t>
    </dgm:pt>
    <dgm:pt modelId="{EC9E24AB-3BE3-46A4-8BB7-F9655973CD52}">
      <dgm:prSet/>
      <dgm:spPr/>
      <dgm:t>
        <a:bodyPr/>
        <a:lstStyle/>
        <a:p>
          <a:r>
            <a:rPr lang="en-US" dirty="0"/>
            <a:t>Cart data is saved in </a:t>
          </a:r>
          <a:r>
            <a:rPr lang="en-US" dirty="0" err="1"/>
            <a:t>localStorage</a:t>
          </a:r>
          <a:r>
            <a:rPr lang="en-US" dirty="0"/>
            <a:t> to persist items across pages.</a:t>
          </a:r>
        </a:p>
      </dgm:t>
    </dgm:pt>
    <dgm:pt modelId="{B9A7C702-90F0-4524-85AE-04AE28640A33}" type="parTrans" cxnId="{155C9E5D-96FD-462C-8B9F-DF6831421D42}">
      <dgm:prSet/>
      <dgm:spPr/>
      <dgm:t>
        <a:bodyPr/>
        <a:lstStyle/>
        <a:p>
          <a:endParaRPr lang="en-US"/>
        </a:p>
      </dgm:t>
    </dgm:pt>
    <dgm:pt modelId="{7A7E6246-4609-468C-B80E-5CFDB9B84B12}" type="sibTrans" cxnId="{155C9E5D-96FD-462C-8B9F-DF6831421D42}">
      <dgm:prSet/>
      <dgm:spPr/>
      <dgm:t>
        <a:bodyPr/>
        <a:lstStyle/>
        <a:p>
          <a:endParaRPr lang="en-US"/>
        </a:p>
      </dgm:t>
    </dgm:pt>
    <dgm:pt modelId="{F1E9CCA6-408E-4730-BB23-010A21228B58}">
      <dgm:prSet/>
      <dgm:spPr/>
      <dgm:t>
        <a:bodyPr/>
        <a:lstStyle/>
        <a:p>
          <a:r>
            <a:rPr lang="en-US" dirty="0"/>
            <a:t>Retrieves cart items on page load using </a:t>
          </a:r>
          <a:r>
            <a:rPr lang="en-US" dirty="0" err="1"/>
            <a:t>JSON.parse</a:t>
          </a:r>
          <a:r>
            <a:rPr lang="en-US" dirty="0"/>
            <a:t>(</a:t>
          </a:r>
          <a:r>
            <a:rPr lang="en-US" dirty="0" err="1"/>
            <a:t>localStorage.getItem</a:t>
          </a:r>
          <a:r>
            <a:rPr lang="en-US" dirty="0"/>
            <a:t>('</a:t>
          </a:r>
          <a:r>
            <a:rPr lang="en-US" dirty="0" err="1"/>
            <a:t>cartItems</a:t>
          </a:r>
          <a:r>
            <a:rPr lang="en-US" dirty="0"/>
            <a:t>')).</a:t>
          </a:r>
        </a:p>
      </dgm:t>
    </dgm:pt>
    <dgm:pt modelId="{B5B97F18-7269-4608-88B1-E80AEE7B3E3A}" type="parTrans" cxnId="{A542B12E-0B5D-4EE4-A2F9-98D737E211BF}">
      <dgm:prSet/>
      <dgm:spPr/>
      <dgm:t>
        <a:bodyPr/>
        <a:lstStyle/>
        <a:p>
          <a:endParaRPr lang="en-US"/>
        </a:p>
      </dgm:t>
    </dgm:pt>
    <dgm:pt modelId="{F4704C4B-3024-478F-BE28-8B364A9A109A}" type="sibTrans" cxnId="{A542B12E-0B5D-4EE4-A2F9-98D737E211BF}">
      <dgm:prSet/>
      <dgm:spPr/>
      <dgm:t>
        <a:bodyPr/>
        <a:lstStyle/>
        <a:p>
          <a:endParaRPr lang="en-US"/>
        </a:p>
      </dgm:t>
    </dgm:pt>
    <dgm:pt modelId="{CAD08F3C-1755-4EBD-BB08-F9026F3655F6}">
      <dgm:prSet/>
      <dgm:spPr/>
      <dgm:t>
        <a:bodyPr/>
        <a:lstStyle/>
        <a:p>
          <a:r>
            <a:rPr lang="en-US" dirty="0"/>
            <a:t>Cart Management:</a:t>
          </a:r>
        </a:p>
      </dgm:t>
    </dgm:pt>
    <dgm:pt modelId="{7C77D2AD-C974-4B95-B90D-B9375C9E8400}" type="parTrans" cxnId="{E016536C-7A2B-49B1-809B-3CE9346392B5}">
      <dgm:prSet/>
      <dgm:spPr/>
      <dgm:t>
        <a:bodyPr/>
        <a:lstStyle/>
        <a:p>
          <a:endParaRPr lang="en-US"/>
        </a:p>
      </dgm:t>
    </dgm:pt>
    <dgm:pt modelId="{13F7200A-058D-4454-8701-BAD6A1AC1497}" type="sibTrans" cxnId="{E016536C-7A2B-49B1-809B-3CE9346392B5}">
      <dgm:prSet/>
      <dgm:spPr/>
      <dgm:t>
        <a:bodyPr/>
        <a:lstStyle/>
        <a:p>
          <a:endParaRPr lang="en-US"/>
        </a:p>
      </dgm:t>
    </dgm:pt>
    <dgm:pt modelId="{ED2E4A53-0C23-45AE-8738-20AC0F0FF93B}">
      <dgm:prSet/>
      <dgm:spPr/>
      <dgm:t>
        <a:bodyPr/>
        <a:lstStyle/>
        <a:p>
          <a:r>
            <a:rPr lang="en-US"/>
            <a:t>Add to Cart: Adds selected products to the cart, and updates localStorage.</a:t>
          </a:r>
        </a:p>
      </dgm:t>
    </dgm:pt>
    <dgm:pt modelId="{86D16780-E343-4D81-9BC8-AF3E7DE9A1DD}" type="parTrans" cxnId="{260F2301-BA92-4FBF-9FD1-46F52FF7EA25}">
      <dgm:prSet/>
      <dgm:spPr/>
      <dgm:t>
        <a:bodyPr/>
        <a:lstStyle/>
        <a:p>
          <a:endParaRPr lang="en-US"/>
        </a:p>
      </dgm:t>
    </dgm:pt>
    <dgm:pt modelId="{4BB6EE50-256B-4E5A-959F-62C5D69042D7}" type="sibTrans" cxnId="{260F2301-BA92-4FBF-9FD1-46F52FF7EA25}">
      <dgm:prSet/>
      <dgm:spPr/>
      <dgm:t>
        <a:bodyPr/>
        <a:lstStyle/>
        <a:p>
          <a:endParaRPr lang="en-US"/>
        </a:p>
      </dgm:t>
    </dgm:pt>
    <dgm:pt modelId="{1814E676-5949-4291-A448-BFC94A3891EA}">
      <dgm:prSet/>
      <dgm:spPr/>
      <dgm:t>
        <a:bodyPr/>
        <a:lstStyle/>
        <a:p>
          <a:r>
            <a:rPr lang="en-US"/>
            <a:t>Cart Sidebar Toggle: Displays the cart when clicked and hides it with a smooth transition.</a:t>
          </a:r>
        </a:p>
      </dgm:t>
    </dgm:pt>
    <dgm:pt modelId="{166C94CA-103D-4260-9BDE-9B06F98C59E5}" type="parTrans" cxnId="{58BE5DDF-A0E3-4EFA-AB7B-1F61B9A0481D}">
      <dgm:prSet/>
      <dgm:spPr/>
      <dgm:t>
        <a:bodyPr/>
        <a:lstStyle/>
        <a:p>
          <a:endParaRPr lang="en-US"/>
        </a:p>
      </dgm:t>
    </dgm:pt>
    <dgm:pt modelId="{D8276362-4FE5-4E08-AE6D-79C9EF3BD168}" type="sibTrans" cxnId="{58BE5DDF-A0E3-4EFA-AB7B-1F61B9A0481D}">
      <dgm:prSet/>
      <dgm:spPr/>
      <dgm:t>
        <a:bodyPr/>
        <a:lstStyle/>
        <a:p>
          <a:endParaRPr lang="en-US"/>
        </a:p>
      </dgm:t>
    </dgm:pt>
    <dgm:pt modelId="{8CF6DCBC-A80F-41AB-82F5-09AC89DD40AF}">
      <dgm:prSet/>
      <dgm:spPr/>
      <dgm:t>
        <a:bodyPr/>
        <a:lstStyle/>
        <a:p>
          <a:r>
            <a:rPr lang="en-US"/>
            <a:t>Clear Cart Button: Clears the cart both in the UI and localStorage.</a:t>
          </a:r>
        </a:p>
      </dgm:t>
    </dgm:pt>
    <dgm:pt modelId="{A92F5A41-BC13-481F-AE22-5B2029E8301C}" type="parTrans" cxnId="{BFFE870D-EB18-4D6B-9C4A-AE69EDEA13B4}">
      <dgm:prSet/>
      <dgm:spPr/>
      <dgm:t>
        <a:bodyPr/>
        <a:lstStyle/>
        <a:p>
          <a:endParaRPr lang="en-US"/>
        </a:p>
      </dgm:t>
    </dgm:pt>
    <dgm:pt modelId="{515A05CB-A447-4553-B126-9E43853C449F}" type="sibTrans" cxnId="{BFFE870D-EB18-4D6B-9C4A-AE69EDEA13B4}">
      <dgm:prSet/>
      <dgm:spPr/>
      <dgm:t>
        <a:bodyPr/>
        <a:lstStyle/>
        <a:p>
          <a:endParaRPr lang="en-US"/>
        </a:p>
      </dgm:t>
    </dgm:pt>
    <dgm:pt modelId="{368DB7B7-0A3A-4656-ADC1-06EC335ABF02}">
      <dgm:prSet/>
      <dgm:spPr/>
      <dgm:t>
        <a:bodyPr/>
        <a:lstStyle/>
        <a:p>
          <a:r>
            <a:rPr lang="en-US"/>
            <a:t>Menu Sidebar Toggle:</a:t>
          </a:r>
        </a:p>
      </dgm:t>
    </dgm:pt>
    <dgm:pt modelId="{F15B1E66-06F7-498D-99FC-A0FCFEFD2C01}" type="parTrans" cxnId="{1FD9B1CF-7241-4EDF-89A5-91CCCF4E703F}">
      <dgm:prSet/>
      <dgm:spPr/>
      <dgm:t>
        <a:bodyPr/>
        <a:lstStyle/>
        <a:p>
          <a:endParaRPr lang="en-US"/>
        </a:p>
      </dgm:t>
    </dgm:pt>
    <dgm:pt modelId="{9B015618-B621-4CEF-B601-4C21272C4BF9}" type="sibTrans" cxnId="{1FD9B1CF-7241-4EDF-89A5-91CCCF4E703F}">
      <dgm:prSet/>
      <dgm:spPr/>
      <dgm:t>
        <a:bodyPr/>
        <a:lstStyle/>
        <a:p>
          <a:endParaRPr lang="en-US"/>
        </a:p>
      </dgm:t>
    </dgm:pt>
    <dgm:pt modelId="{607E119E-64B6-453D-90CB-D23234DA6989}">
      <dgm:prSet/>
      <dgm:spPr/>
      <dgm:t>
        <a:bodyPr/>
        <a:lstStyle/>
        <a:p>
          <a:r>
            <a:rPr lang="en-US"/>
            <a:t>Menu Button: Toggles the menu sidebar visibility.</a:t>
          </a:r>
        </a:p>
      </dgm:t>
    </dgm:pt>
    <dgm:pt modelId="{5BEA5B94-674B-4939-A505-F82D889940EB}" type="parTrans" cxnId="{678EEB43-5ED5-4064-A2FF-A73584BDDC9E}">
      <dgm:prSet/>
      <dgm:spPr/>
      <dgm:t>
        <a:bodyPr/>
        <a:lstStyle/>
        <a:p>
          <a:endParaRPr lang="en-US"/>
        </a:p>
      </dgm:t>
    </dgm:pt>
    <dgm:pt modelId="{6E1751F4-1215-4F27-8BDF-6690DFB28794}" type="sibTrans" cxnId="{678EEB43-5ED5-4064-A2FF-A73584BDDC9E}">
      <dgm:prSet/>
      <dgm:spPr/>
      <dgm:t>
        <a:bodyPr/>
        <a:lstStyle/>
        <a:p>
          <a:endParaRPr lang="en-US"/>
        </a:p>
      </dgm:t>
    </dgm:pt>
    <dgm:pt modelId="{2299879C-53DC-4686-80E3-5CA73A7613DD}">
      <dgm:prSet/>
      <dgm:spPr/>
      <dgm:t>
        <a:bodyPr/>
        <a:lstStyle/>
        <a:p>
          <a:r>
            <a:rPr lang="en-US"/>
            <a:t>Close Menu Button: Closes the sidebar, reverting the display.</a:t>
          </a:r>
        </a:p>
      </dgm:t>
    </dgm:pt>
    <dgm:pt modelId="{6270AEE5-7429-4F1D-99D7-BD60CEF7941B}" type="parTrans" cxnId="{CD8A1F8B-3135-4C06-83E6-691001BC58C4}">
      <dgm:prSet/>
      <dgm:spPr/>
      <dgm:t>
        <a:bodyPr/>
        <a:lstStyle/>
        <a:p>
          <a:endParaRPr lang="en-US"/>
        </a:p>
      </dgm:t>
    </dgm:pt>
    <dgm:pt modelId="{D9A9FD31-ED87-4C78-8E22-DECDE5A56BA2}" type="sibTrans" cxnId="{CD8A1F8B-3135-4C06-83E6-691001BC58C4}">
      <dgm:prSet/>
      <dgm:spPr/>
      <dgm:t>
        <a:bodyPr/>
        <a:lstStyle/>
        <a:p>
          <a:endParaRPr lang="en-US"/>
        </a:p>
      </dgm:t>
    </dgm:pt>
    <dgm:pt modelId="{FC6AFE1D-295C-48A8-8847-16B578ECF348}">
      <dgm:prSet/>
      <dgm:spPr/>
      <dgm:t>
        <a:bodyPr/>
        <a:lstStyle/>
        <a:p>
          <a:r>
            <a:rPr lang="en-US"/>
            <a:t>Slideshow Functionality:</a:t>
          </a:r>
        </a:p>
      </dgm:t>
    </dgm:pt>
    <dgm:pt modelId="{EC0CDF39-4415-4DB4-9579-3AAE4C4FE907}" type="parTrans" cxnId="{93C64288-B71D-486E-9E0B-C3B7837E412B}">
      <dgm:prSet/>
      <dgm:spPr/>
      <dgm:t>
        <a:bodyPr/>
        <a:lstStyle/>
        <a:p>
          <a:endParaRPr lang="en-US"/>
        </a:p>
      </dgm:t>
    </dgm:pt>
    <dgm:pt modelId="{600F7BE4-7CF2-4471-89B4-F4E439799621}" type="sibTrans" cxnId="{93C64288-B71D-486E-9E0B-C3B7837E412B}">
      <dgm:prSet/>
      <dgm:spPr/>
      <dgm:t>
        <a:bodyPr/>
        <a:lstStyle/>
        <a:p>
          <a:endParaRPr lang="en-US"/>
        </a:p>
      </dgm:t>
    </dgm:pt>
    <dgm:pt modelId="{E549265C-502D-49C4-93E8-6426FC2BCDD5}">
      <dgm:prSet/>
      <dgm:spPr/>
      <dgm:t>
        <a:bodyPr/>
        <a:lstStyle/>
        <a:p>
          <a:r>
            <a:rPr lang="en-US"/>
            <a:t>Automatically changes slides every 3 seconds, displaying one image at a time.</a:t>
          </a:r>
        </a:p>
      </dgm:t>
    </dgm:pt>
    <dgm:pt modelId="{79418F21-C49B-4C69-B6BA-0DA30D3D10C1}" type="parTrans" cxnId="{B20E92DA-01C4-4ED6-B5AA-40FE7E5EDA82}">
      <dgm:prSet/>
      <dgm:spPr/>
      <dgm:t>
        <a:bodyPr/>
        <a:lstStyle/>
        <a:p>
          <a:endParaRPr lang="en-US"/>
        </a:p>
      </dgm:t>
    </dgm:pt>
    <dgm:pt modelId="{230DFFBB-D878-4617-BDBB-52CC64C88CFA}" type="sibTrans" cxnId="{B20E92DA-01C4-4ED6-B5AA-40FE7E5EDA82}">
      <dgm:prSet/>
      <dgm:spPr/>
      <dgm:t>
        <a:bodyPr/>
        <a:lstStyle/>
        <a:p>
          <a:endParaRPr lang="en-US"/>
        </a:p>
      </dgm:t>
    </dgm:pt>
    <dgm:pt modelId="{1EBC262E-AFB2-487C-909C-AED1D092E576}" type="pres">
      <dgm:prSet presAssocID="{C96F2D6E-23C7-4216-8B32-52B29C7DB88B}" presName="Name0" presStyleCnt="0">
        <dgm:presLayoutVars>
          <dgm:dir/>
          <dgm:animLvl val="lvl"/>
          <dgm:resizeHandles val="exact"/>
        </dgm:presLayoutVars>
      </dgm:prSet>
      <dgm:spPr/>
    </dgm:pt>
    <dgm:pt modelId="{179BFD8A-CD6B-47CA-9399-D4494C760715}" type="pres">
      <dgm:prSet presAssocID="{ED4193B3-16BC-4D4B-A481-FF78F7E2AA0E}" presName="linNode" presStyleCnt="0"/>
      <dgm:spPr/>
    </dgm:pt>
    <dgm:pt modelId="{9348557E-C1A6-4560-A718-798EC1F05E3E}" type="pres">
      <dgm:prSet presAssocID="{ED4193B3-16BC-4D4B-A481-FF78F7E2AA0E}" presName="parTx" presStyleLbl="revTx" presStyleIdx="0" presStyleCnt="4">
        <dgm:presLayoutVars>
          <dgm:chMax val="1"/>
          <dgm:bulletEnabled val="1"/>
        </dgm:presLayoutVars>
      </dgm:prSet>
      <dgm:spPr/>
    </dgm:pt>
    <dgm:pt modelId="{560FD620-8F41-45EC-8DB6-6C911C77828B}" type="pres">
      <dgm:prSet presAssocID="{ED4193B3-16BC-4D4B-A481-FF78F7E2AA0E}" presName="bracket" presStyleLbl="parChTrans1D1" presStyleIdx="0" presStyleCnt="4"/>
      <dgm:spPr/>
    </dgm:pt>
    <dgm:pt modelId="{38758074-95D8-4AFE-A739-8080BB3953ED}" type="pres">
      <dgm:prSet presAssocID="{ED4193B3-16BC-4D4B-A481-FF78F7E2AA0E}" presName="spH" presStyleCnt="0"/>
      <dgm:spPr/>
    </dgm:pt>
    <dgm:pt modelId="{72F883EB-4304-4D77-9C62-6BB608B1BBD3}" type="pres">
      <dgm:prSet presAssocID="{ED4193B3-16BC-4D4B-A481-FF78F7E2AA0E}" presName="desTx" presStyleLbl="node1" presStyleIdx="0" presStyleCnt="4">
        <dgm:presLayoutVars>
          <dgm:bulletEnabled val="1"/>
        </dgm:presLayoutVars>
      </dgm:prSet>
      <dgm:spPr/>
    </dgm:pt>
    <dgm:pt modelId="{7EB19C60-052B-4E26-B261-29CF637BC7F8}" type="pres">
      <dgm:prSet presAssocID="{DF3F0C85-0E4C-4C22-8DD8-AD2576FBB8C8}" presName="spV" presStyleCnt="0"/>
      <dgm:spPr/>
    </dgm:pt>
    <dgm:pt modelId="{CA1A9FA2-0103-407B-AFA1-1BA0D8DDEC97}" type="pres">
      <dgm:prSet presAssocID="{CAD08F3C-1755-4EBD-BB08-F9026F3655F6}" presName="linNode" presStyleCnt="0"/>
      <dgm:spPr/>
    </dgm:pt>
    <dgm:pt modelId="{5DBAF257-957C-4953-90ED-FC458294AF04}" type="pres">
      <dgm:prSet presAssocID="{CAD08F3C-1755-4EBD-BB08-F9026F3655F6}" presName="parTx" presStyleLbl="revTx" presStyleIdx="1" presStyleCnt="4">
        <dgm:presLayoutVars>
          <dgm:chMax val="1"/>
          <dgm:bulletEnabled val="1"/>
        </dgm:presLayoutVars>
      </dgm:prSet>
      <dgm:spPr/>
    </dgm:pt>
    <dgm:pt modelId="{1FFE6405-2FBF-41EF-8885-B14B481ED341}" type="pres">
      <dgm:prSet presAssocID="{CAD08F3C-1755-4EBD-BB08-F9026F3655F6}" presName="bracket" presStyleLbl="parChTrans1D1" presStyleIdx="1" presStyleCnt="4"/>
      <dgm:spPr/>
    </dgm:pt>
    <dgm:pt modelId="{27B31441-22CC-484B-BC9D-23F37E17B1CD}" type="pres">
      <dgm:prSet presAssocID="{CAD08F3C-1755-4EBD-BB08-F9026F3655F6}" presName="spH" presStyleCnt="0"/>
      <dgm:spPr/>
    </dgm:pt>
    <dgm:pt modelId="{3AC20507-3721-4308-8ED3-6D0969DEBC6B}" type="pres">
      <dgm:prSet presAssocID="{CAD08F3C-1755-4EBD-BB08-F9026F3655F6}" presName="desTx" presStyleLbl="node1" presStyleIdx="1" presStyleCnt="4">
        <dgm:presLayoutVars>
          <dgm:bulletEnabled val="1"/>
        </dgm:presLayoutVars>
      </dgm:prSet>
      <dgm:spPr/>
    </dgm:pt>
    <dgm:pt modelId="{7373E1A3-4587-4B5B-9775-28DB2A8346A1}" type="pres">
      <dgm:prSet presAssocID="{13F7200A-058D-4454-8701-BAD6A1AC1497}" presName="spV" presStyleCnt="0"/>
      <dgm:spPr/>
    </dgm:pt>
    <dgm:pt modelId="{A2D63FFB-C302-4B77-8783-B61D13B9AEDA}" type="pres">
      <dgm:prSet presAssocID="{368DB7B7-0A3A-4656-ADC1-06EC335ABF02}" presName="linNode" presStyleCnt="0"/>
      <dgm:spPr/>
    </dgm:pt>
    <dgm:pt modelId="{01372611-94FA-48C0-B89E-07E8D6DEE683}" type="pres">
      <dgm:prSet presAssocID="{368DB7B7-0A3A-4656-ADC1-06EC335ABF02}" presName="parTx" presStyleLbl="revTx" presStyleIdx="2" presStyleCnt="4">
        <dgm:presLayoutVars>
          <dgm:chMax val="1"/>
          <dgm:bulletEnabled val="1"/>
        </dgm:presLayoutVars>
      </dgm:prSet>
      <dgm:spPr/>
    </dgm:pt>
    <dgm:pt modelId="{3F0CDD95-65E9-4B26-B993-56A35B36F846}" type="pres">
      <dgm:prSet presAssocID="{368DB7B7-0A3A-4656-ADC1-06EC335ABF02}" presName="bracket" presStyleLbl="parChTrans1D1" presStyleIdx="2" presStyleCnt="4"/>
      <dgm:spPr/>
    </dgm:pt>
    <dgm:pt modelId="{2B3A25D7-3AA8-4618-83E3-96BE306F4F5D}" type="pres">
      <dgm:prSet presAssocID="{368DB7B7-0A3A-4656-ADC1-06EC335ABF02}" presName="spH" presStyleCnt="0"/>
      <dgm:spPr/>
    </dgm:pt>
    <dgm:pt modelId="{FC34DFC1-5742-4B81-946F-4998B02BFF3D}" type="pres">
      <dgm:prSet presAssocID="{368DB7B7-0A3A-4656-ADC1-06EC335ABF02}" presName="desTx" presStyleLbl="node1" presStyleIdx="2" presStyleCnt="4">
        <dgm:presLayoutVars>
          <dgm:bulletEnabled val="1"/>
        </dgm:presLayoutVars>
      </dgm:prSet>
      <dgm:spPr/>
    </dgm:pt>
    <dgm:pt modelId="{F941875D-7D3A-4499-AFCF-1FF34491DE48}" type="pres">
      <dgm:prSet presAssocID="{9B015618-B621-4CEF-B601-4C21272C4BF9}" presName="spV" presStyleCnt="0"/>
      <dgm:spPr/>
    </dgm:pt>
    <dgm:pt modelId="{D1BE93E1-F9F0-4F80-BE98-F0ADB052F964}" type="pres">
      <dgm:prSet presAssocID="{FC6AFE1D-295C-48A8-8847-16B578ECF348}" presName="linNode" presStyleCnt="0"/>
      <dgm:spPr/>
    </dgm:pt>
    <dgm:pt modelId="{F4504EE6-1BD0-49F6-B309-20793CE64164}" type="pres">
      <dgm:prSet presAssocID="{FC6AFE1D-295C-48A8-8847-16B578ECF348}" presName="parTx" presStyleLbl="revTx" presStyleIdx="3" presStyleCnt="4">
        <dgm:presLayoutVars>
          <dgm:chMax val="1"/>
          <dgm:bulletEnabled val="1"/>
        </dgm:presLayoutVars>
      </dgm:prSet>
      <dgm:spPr/>
    </dgm:pt>
    <dgm:pt modelId="{66C94A22-6D6B-498E-A5D1-2C0560D38836}" type="pres">
      <dgm:prSet presAssocID="{FC6AFE1D-295C-48A8-8847-16B578ECF348}" presName="bracket" presStyleLbl="parChTrans1D1" presStyleIdx="3" presStyleCnt="4"/>
      <dgm:spPr/>
    </dgm:pt>
    <dgm:pt modelId="{C584CD3E-DE8F-41D8-8A2A-BAA4DDE267C6}" type="pres">
      <dgm:prSet presAssocID="{FC6AFE1D-295C-48A8-8847-16B578ECF348}" presName="spH" presStyleCnt="0"/>
      <dgm:spPr/>
    </dgm:pt>
    <dgm:pt modelId="{F2964A29-8ACD-4248-A24A-8046BE340A75}" type="pres">
      <dgm:prSet presAssocID="{FC6AFE1D-295C-48A8-8847-16B578ECF348}" presName="desTx" presStyleLbl="node1" presStyleIdx="3" presStyleCnt="4">
        <dgm:presLayoutVars>
          <dgm:bulletEnabled val="1"/>
        </dgm:presLayoutVars>
      </dgm:prSet>
      <dgm:spPr/>
    </dgm:pt>
  </dgm:ptLst>
  <dgm:cxnLst>
    <dgm:cxn modelId="{260F2301-BA92-4FBF-9FD1-46F52FF7EA25}" srcId="{CAD08F3C-1755-4EBD-BB08-F9026F3655F6}" destId="{ED2E4A53-0C23-45AE-8738-20AC0F0FF93B}" srcOrd="0" destOrd="0" parTransId="{86D16780-E343-4D81-9BC8-AF3E7DE9A1DD}" sibTransId="{4BB6EE50-256B-4E5A-959F-62C5D69042D7}"/>
    <dgm:cxn modelId="{BFFE870D-EB18-4D6B-9C4A-AE69EDEA13B4}" srcId="{CAD08F3C-1755-4EBD-BB08-F9026F3655F6}" destId="{8CF6DCBC-A80F-41AB-82F5-09AC89DD40AF}" srcOrd="2" destOrd="0" parTransId="{A92F5A41-BC13-481F-AE22-5B2029E8301C}" sibTransId="{515A05CB-A447-4553-B126-9E43853C449F}"/>
    <dgm:cxn modelId="{49275425-FE8D-41D3-A8C2-2ED44A809D96}" type="presOf" srcId="{ED4193B3-16BC-4D4B-A481-FF78F7E2AA0E}" destId="{9348557E-C1A6-4560-A718-798EC1F05E3E}" srcOrd="0" destOrd="0" presId="urn:diagrams.loki3.com/BracketList"/>
    <dgm:cxn modelId="{A542B12E-0B5D-4EE4-A2F9-98D737E211BF}" srcId="{ED4193B3-16BC-4D4B-A481-FF78F7E2AA0E}" destId="{F1E9CCA6-408E-4730-BB23-010A21228B58}" srcOrd="1" destOrd="0" parTransId="{B5B97F18-7269-4608-88B1-E80AEE7B3E3A}" sibTransId="{F4704C4B-3024-478F-BE28-8B364A9A109A}"/>
    <dgm:cxn modelId="{155C9E5D-96FD-462C-8B9F-DF6831421D42}" srcId="{ED4193B3-16BC-4D4B-A481-FF78F7E2AA0E}" destId="{EC9E24AB-3BE3-46A4-8BB7-F9655973CD52}" srcOrd="0" destOrd="0" parTransId="{B9A7C702-90F0-4524-85AE-04AE28640A33}" sibTransId="{7A7E6246-4609-468C-B80E-5CFDB9B84B12}"/>
    <dgm:cxn modelId="{678EEB43-5ED5-4064-A2FF-A73584BDDC9E}" srcId="{368DB7B7-0A3A-4656-ADC1-06EC335ABF02}" destId="{607E119E-64B6-453D-90CB-D23234DA6989}" srcOrd="0" destOrd="0" parTransId="{5BEA5B94-674B-4939-A505-F82D889940EB}" sibTransId="{6E1751F4-1215-4F27-8BDF-6690DFB28794}"/>
    <dgm:cxn modelId="{E016536C-7A2B-49B1-809B-3CE9346392B5}" srcId="{C96F2D6E-23C7-4216-8B32-52B29C7DB88B}" destId="{CAD08F3C-1755-4EBD-BB08-F9026F3655F6}" srcOrd="1" destOrd="0" parTransId="{7C77D2AD-C974-4B95-B90D-B9375C9E8400}" sibTransId="{13F7200A-058D-4454-8701-BAD6A1AC1497}"/>
    <dgm:cxn modelId="{F03F3370-689D-466F-A84E-A1B9E82FF18F}" type="presOf" srcId="{F1E9CCA6-408E-4730-BB23-010A21228B58}" destId="{72F883EB-4304-4D77-9C62-6BB608B1BBD3}" srcOrd="0" destOrd="1" presId="urn:diagrams.loki3.com/BracketList"/>
    <dgm:cxn modelId="{42656E51-B8CD-467B-9535-A24CF6D6FCB7}" type="presOf" srcId="{368DB7B7-0A3A-4656-ADC1-06EC335ABF02}" destId="{01372611-94FA-48C0-B89E-07E8D6DEE683}" srcOrd="0" destOrd="0" presId="urn:diagrams.loki3.com/BracketList"/>
    <dgm:cxn modelId="{B4F92877-CF32-4C59-A5FD-A68A660D8E78}" type="presOf" srcId="{ED2E4A53-0C23-45AE-8738-20AC0F0FF93B}" destId="{3AC20507-3721-4308-8ED3-6D0969DEBC6B}" srcOrd="0" destOrd="0" presId="urn:diagrams.loki3.com/BracketList"/>
    <dgm:cxn modelId="{B0A6847A-36DF-430D-9B5E-FD638228EADD}" type="presOf" srcId="{CAD08F3C-1755-4EBD-BB08-F9026F3655F6}" destId="{5DBAF257-957C-4953-90ED-FC458294AF04}" srcOrd="0" destOrd="0" presId="urn:diagrams.loki3.com/BracketList"/>
    <dgm:cxn modelId="{93C64288-B71D-486E-9E0B-C3B7837E412B}" srcId="{C96F2D6E-23C7-4216-8B32-52B29C7DB88B}" destId="{FC6AFE1D-295C-48A8-8847-16B578ECF348}" srcOrd="3" destOrd="0" parTransId="{EC0CDF39-4415-4DB4-9579-3AAE4C4FE907}" sibTransId="{600F7BE4-7CF2-4471-89B4-F4E439799621}"/>
    <dgm:cxn modelId="{CD8A1F8B-3135-4C06-83E6-691001BC58C4}" srcId="{368DB7B7-0A3A-4656-ADC1-06EC335ABF02}" destId="{2299879C-53DC-4686-80E3-5CA73A7613DD}" srcOrd="1" destOrd="0" parTransId="{6270AEE5-7429-4F1D-99D7-BD60CEF7941B}" sibTransId="{D9A9FD31-ED87-4C78-8E22-DECDE5A56BA2}"/>
    <dgm:cxn modelId="{18B73DA4-84D8-4FD1-AA4A-8C6AC061F9F5}" type="presOf" srcId="{607E119E-64B6-453D-90CB-D23234DA6989}" destId="{FC34DFC1-5742-4B81-946F-4998B02BFF3D}" srcOrd="0" destOrd="0" presId="urn:diagrams.loki3.com/BracketList"/>
    <dgm:cxn modelId="{B76C55A9-3E7E-4868-9D04-2A1A0AAD0643}" type="presOf" srcId="{EC9E24AB-3BE3-46A4-8BB7-F9655973CD52}" destId="{72F883EB-4304-4D77-9C62-6BB608B1BBD3}" srcOrd="0" destOrd="0" presId="urn:diagrams.loki3.com/BracketList"/>
    <dgm:cxn modelId="{AD0FACB7-F6A5-4B28-B63C-0BCF8898E226}" type="presOf" srcId="{2299879C-53DC-4686-80E3-5CA73A7613DD}" destId="{FC34DFC1-5742-4B81-946F-4998B02BFF3D}" srcOrd="0" destOrd="1" presId="urn:diagrams.loki3.com/BracketList"/>
    <dgm:cxn modelId="{52148AC0-8954-487B-B58B-B11B2152EAD3}" type="presOf" srcId="{FC6AFE1D-295C-48A8-8847-16B578ECF348}" destId="{F4504EE6-1BD0-49F6-B309-20793CE64164}" srcOrd="0" destOrd="0" presId="urn:diagrams.loki3.com/BracketList"/>
    <dgm:cxn modelId="{40F432C5-F209-458E-B270-0E50C87FCF28}" srcId="{C96F2D6E-23C7-4216-8B32-52B29C7DB88B}" destId="{ED4193B3-16BC-4D4B-A481-FF78F7E2AA0E}" srcOrd="0" destOrd="0" parTransId="{7B3A4C39-B1EE-43E9-903D-0044D605A021}" sibTransId="{DF3F0C85-0E4C-4C22-8DD8-AD2576FBB8C8}"/>
    <dgm:cxn modelId="{5F61B2C8-7B6E-4A5C-AC24-E708F9BA3136}" type="presOf" srcId="{8CF6DCBC-A80F-41AB-82F5-09AC89DD40AF}" destId="{3AC20507-3721-4308-8ED3-6D0969DEBC6B}" srcOrd="0" destOrd="2" presId="urn:diagrams.loki3.com/BracketList"/>
    <dgm:cxn modelId="{1FD9B1CF-7241-4EDF-89A5-91CCCF4E703F}" srcId="{C96F2D6E-23C7-4216-8B32-52B29C7DB88B}" destId="{368DB7B7-0A3A-4656-ADC1-06EC335ABF02}" srcOrd="2" destOrd="0" parTransId="{F15B1E66-06F7-498D-99FC-A0FCFEFD2C01}" sibTransId="{9B015618-B621-4CEF-B601-4C21272C4BF9}"/>
    <dgm:cxn modelId="{A7F7EED0-1933-4748-8B8F-481F6F809AA8}" type="presOf" srcId="{C96F2D6E-23C7-4216-8B32-52B29C7DB88B}" destId="{1EBC262E-AFB2-487C-909C-AED1D092E576}" srcOrd="0" destOrd="0" presId="urn:diagrams.loki3.com/BracketList"/>
    <dgm:cxn modelId="{88C91DD4-82CC-47EC-AB0C-447167001F9F}" type="presOf" srcId="{E549265C-502D-49C4-93E8-6426FC2BCDD5}" destId="{F2964A29-8ACD-4248-A24A-8046BE340A75}" srcOrd="0" destOrd="0" presId="urn:diagrams.loki3.com/BracketList"/>
    <dgm:cxn modelId="{B20E92DA-01C4-4ED6-B5AA-40FE7E5EDA82}" srcId="{FC6AFE1D-295C-48A8-8847-16B578ECF348}" destId="{E549265C-502D-49C4-93E8-6426FC2BCDD5}" srcOrd="0" destOrd="0" parTransId="{79418F21-C49B-4C69-B6BA-0DA30D3D10C1}" sibTransId="{230DFFBB-D878-4617-BDBB-52CC64C88CFA}"/>
    <dgm:cxn modelId="{58BE5DDF-A0E3-4EFA-AB7B-1F61B9A0481D}" srcId="{CAD08F3C-1755-4EBD-BB08-F9026F3655F6}" destId="{1814E676-5949-4291-A448-BFC94A3891EA}" srcOrd="1" destOrd="0" parTransId="{166C94CA-103D-4260-9BDE-9B06F98C59E5}" sibTransId="{D8276362-4FE5-4E08-AE6D-79C9EF3BD168}"/>
    <dgm:cxn modelId="{5FF7B9FD-762F-4CF7-A475-D4752F0AB7E1}" type="presOf" srcId="{1814E676-5949-4291-A448-BFC94A3891EA}" destId="{3AC20507-3721-4308-8ED3-6D0969DEBC6B}" srcOrd="0" destOrd="1" presId="urn:diagrams.loki3.com/BracketList"/>
    <dgm:cxn modelId="{419768C7-0D0A-45FB-917B-802912FDA4FF}" type="presParOf" srcId="{1EBC262E-AFB2-487C-909C-AED1D092E576}" destId="{179BFD8A-CD6B-47CA-9399-D4494C760715}" srcOrd="0" destOrd="0" presId="urn:diagrams.loki3.com/BracketList"/>
    <dgm:cxn modelId="{A8AA43AC-3546-4A62-8E7B-AFBCE9D6D5DC}" type="presParOf" srcId="{179BFD8A-CD6B-47CA-9399-D4494C760715}" destId="{9348557E-C1A6-4560-A718-798EC1F05E3E}" srcOrd="0" destOrd="0" presId="urn:diagrams.loki3.com/BracketList"/>
    <dgm:cxn modelId="{F904E091-94E4-416A-BEFD-1702FCDEA857}" type="presParOf" srcId="{179BFD8A-CD6B-47CA-9399-D4494C760715}" destId="{560FD620-8F41-45EC-8DB6-6C911C77828B}" srcOrd="1" destOrd="0" presId="urn:diagrams.loki3.com/BracketList"/>
    <dgm:cxn modelId="{1CDEB60D-D89E-4984-9DB0-3182A80E0DC1}" type="presParOf" srcId="{179BFD8A-CD6B-47CA-9399-D4494C760715}" destId="{38758074-95D8-4AFE-A739-8080BB3953ED}" srcOrd="2" destOrd="0" presId="urn:diagrams.loki3.com/BracketList"/>
    <dgm:cxn modelId="{15DD29A2-704E-4D23-B90A-9F6D2975E13F}" type="presParOf" srcId="{179BFD8A-CD6B-47CA-9399-D4494C760715}" destId="{72F883EB-4304-4D77-9C62-6BB608B1BBD3}" srcOrd="3" destOrd="0" presId="urn:diagrams.loki3.com/BracketList"/>
    <dgm:cxn modelId="{8E717B07-0A31-4845-9824-1C32BEA50EB6}" type="presParOf" srcId="{1EBC262E-AFB2-487C-909C-AED1D092E576}" destId="{7EB19C60-052B-4E26-B261-29CF637BC7F8}" srcOrd="1" destOrd="0" presId="urn:diagrams.loki3.com/BracketList"/>
    <dgm:cxn modelId="{115EE2BF-51D7-430F-A2CB-8408B80E37E3}" type="presParOf" srcId="{1EBC262E-AFB2-487C-909C-AED1D092E576}" destId="{CA1A9FA2-0103-407B-AFA1-1BA0D8DDEC97}" srcOrd="2" destOrd="0" presId="urn:diagrams.loki3.com/BracketList"/>
    <dgm:cxn modelId="{03E77FFA-C45D-48F7-89F3-51811EA5B866}" type="presParOf" srcId="{CA1A9FA2-0103-407B-AFA1-1BA0D8DDEC97}" destId="{5DBAF257-957C-4953-90ED-FC458294AF04}" srcOrd="0" destOrd="0" presId="urn:diagrams.loki3.com/BracketList"/>
    <dgm:cxn modelId="{7E7E1B8C-9EBB-44D1-A172-72BB43C66A32}" type="presParOf" srcId="{CA1A9FA2-0103-407B-AFA1-1BA0D8DDEC97}" destId="{1FFE6405-2FBF-41EF-8885-B14B481ED341}" srcOrd="1" destOrd="0" presId="urn:diagrams.loki3.com/BracketList"/>
    <dgm:cxn modelId="{CFFB98FC-4F02-4FC7-8AEF-805150F524C9}" type="presParOf" srcId="{CA1A9FA2-0103-407B-AFA1-1BA0D8DDEC97}" destId="{27B31441-22CC-484B-BC9D-23F37E17B1CD}" srcOrd="2" destOrd="0" presId="urn:diagrams.loki3.com/BracketList"/>
    <dgm:cxn modelId="{4846BD47-BF53-4337-93FB-3FE5A5765EC2}" type="presParOf" srcId="{CA1A9FA2-0103-407B-AFA1-1BA0D8DDEC97}" destId="{3AC20507-3721-4308-8ED3-6D0969DEBC6B}" srcOrd="3" destOrd="0" presId="urn:diagrams.loki3.com/BracketList"/>
    <dgm:cxn modelId="{8A29CC2F-30E7-4162-830D-2DEDBA8C9A3F}" type="presParOf" srcId="{1EBC262E-AFB2-487C-909C-AED1D092E576}" destId="{7373E1A3-4587-4B5B-9775-28DB2A8346A1}" srcOrd="3" destOrd="0" presId="urn:diagrams.loki3.com/BracketList"/>
    <dgm:cxn modelId="{66A6F59F-0671-4692-A9F9-9773B629E21F}" type="presParOf" srcId="{1EBC262E-AFB2-487C-909C-AED1D092E576}" destId="{A2D63FFB-C302-4B77-8783-B61D13B9AEDA}" srcOrd="4" destOrd="0" presId="urn:diagrams.loki3.com/BracketList"/>
    <dgm:cxn modelId="{1C8667C4-E080-4CD7-B6FA-514385C1DBF1}" type="presParOf" srcId="{A2D63FFB-C302-4B77-8783-B61D13B9AEDA}" destId="{01372611-94FA-48C0-B89E-07E8D6DEE683}" srcOrd="0" destOrd="0" presId="urn:diagrams.loki3.com/BracketList"/>
    <dgm:cxn modelId="{400ADC9B-019F-422A-8B4F-1C3FE68087D0}" type="presParOf" srcId="{A2D63FFB-C302-4B77-8783-B61D13B9AEDA}" destId="{3F0CDD95-65E9-4B26-B993-56A35B36F846}" srcOrd="1" destOrd="0" presId="urn:diagrams.loki3.com/BracketList"/>
    <dgm:cxn modelId="{B2E62F29-423D-4DE9-9D40-216ED980AFE8}" type="presParOf" srcId="{A2D63FFB-C302-4B77-8783-B61D13B9AEDA}" destId="{2B3A25D7-3AA8-4618-83E3-96BE306F4F5D}" srcOrd="2" destOrd="0" presId="urn:diagrams.loki3.com/BracketList"/>
    <dgm:cxn modelId="{3AFA9EDA-1ABF-417F-892F-8A221565B521}" type="presParOf" srcId="{A2D63FFB-C302-4B77-8783-B61D13B9AEDA}" destId="{FC34DFC1-5742-4B81-946F-4998B02BFF3D}" srcOrd="3" destOrd="0" presId="urn:diagrams.loki3.com/BracketList"/>
    <dgm:cxn modelId="{C946335D-FC69-4F43-BB5A-172106810C3A}" type="presParOf" srcId="{1EBC262E-AFB2-487C-909C-AED1D092E576}" destId="{F941875D-7D3A-4499-AFCF-1FF34491DE48}" srcOrd="5" destOrd="0" presId="urn:diagrams.loki3.com/BracketList"/>
    <dgm:cxn modelId="{7AB97F2E-B2F6-496F-9078-0C05E1BC8CB1}" type="presParOf" srcId="{1EBC262E-AFB2-487C-909C-AED1D092E576}" destId="{D1BE93E1-F9F0-4F80-BE98-F0ADB052F964}" srcOrd="6" destOrd="0" presId="urn:diagrams.loki3.com/BracketList"/>
    <dgm:cxn modelId="{5958D7BB-6EA6-4B91-8AFC-BA1E4C83407D}" type="presParOf" srcId="{D1BE93E1-F9F0-4F80-BE98-F0ADB052F964}" destId="{F4504EE6-1BD0-49F6-B309-20793CE64164}" srcOrd="0" destOrd="0" presId="urn:diagrams.loki3.com/BracketList"/>
    <dgm:cxn modelId="{9E66BBE4-BA97-4BF7-9DC3-26EEED45206E}" type="presParOf" srcId="{D1BE93E1-F9F0-4F80-BE98-F0ADB052F964}" destId="{66C94A22-6D6B-498E-A5D1-2C0560D38836}" srcOrd="1" destOrd="0" presId="urn:diagrams.loki3.com/BracketList"/>
    <dgm:cxn modelId="{9CCAA9E4-8EB7-4106-AB8A-A3CD488527B3}" type="presParOf" srcId="{D1BE93E1-F9F0-4F80-BE98-F0ADB052F964}" destId="{C584CD3E-DE8F-41D8-8A2A-BAA4DDE267C6}" srcOrd="2" destOrd="0" presId="urn:diagrams.loki3.com/BracketList"/>
    <dgm:cxn modelId="{8A74141C-41BA-4C6A-A705-9D54131DBF89}" type="presParOf" srcId="{D1BE93E1-F9F0-4F80-BE98-F0ADB052F964}" destId="{F2964A29-8ACD-4248-A24A-8046BE340A75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65E433F-F2C2-44E0-97A7-DF408A3541A0}" type="doc">
      <dgm:prSet loTypeId="urn:diagrams.loki3.com/Bracket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A0581D5-8D95-425D-8731-68152D293306}">
      <dgm:prSet/>
      <dgm:spPr/>
      <dgm:t>
        <a:bodyPr/>
        <a:lstStyle/>
        <a:p>
          <a:r>
            <a:rPr lang="en-US" b="1" i="0" baseline="0"/>
            <a:t>Render Products:</a:t>
          </a:r>
          <a:r>
            <a:rPr lang="en-US" b="0" i="0" baseline="0"/>
            <a:t> </a:t>
          </a:r>
          <a:endParaRPr lang="en-US"/>
        </a:p>
      </dgm:t>
    </dgm:pt>
    <dgm:pt modelId="{2B7482A5-6005-4D89-8B01-73B6C15CC404}" type="parTrans" cxnId="{122B655C-1C62-4BC7-8EA7-A02A75E0A931}">
      <dgm:prSet/>
      <dgm:spPr/>
      <dgm:t>
        <a:bodyPr/>
        <a:lstStyle/>
        <a:p>
          <a:endParaRPr lang="en-US"/>
        </a:p>
      </dgm:t>
    </dgm:pt>
    <dgm:pt modelId="{B3533F5F-62FE-4546-AF29-3C5053AE07C3}" type="sibTrans" cxnId="{122B655C-1C62-4BC7-8EA7-A02A75E0A931}">
      <dgm:prSet/>
      <dgm:spPr/>
      <dgm:t>
        <a:bodyPr/>
        <a:lstStyle/>
        <a:p>
          <a:endParaRPr lang="en-US"/>
        </a:p>
      </dgm:t>
    </dgm:pt>
    <dgm:pt modelId="{3F4A787E-A904-4804-AF39-C012637F31CD}">
      <dgm:prSet/>
      <dgm:spPr/>
      <dgm:t>
        <a:bodyPr/>
        <a:lstStyle/>
        <a:p>
          <a:r>
            <a:rPr lang="en-US" b="0" i="0" baseline="0"/>
            <a:t>Dynamically renders products from an array of objects.</a:t>
          </a:r>
          <a:endParaRPr lang="en-US"/>
        </a:p>
      </dgm:t>
    </dgm:pt>
    <dgm:pt modelId="{3AE43DD2-D734-423C-B4BE-9F07C88AAEA1}" type="parTrans" cxnId="{8F78C5E4-74C5-4112-899D-F87DC685F435}">
      <dgm:prSet/>
      <dgm:spPr/>
      <dgm:t>
        <a:bodyPr/>
        <a:lstStyle/>
        <a:p>
          <a:endParaRPr lang="en-US"/>
        </a:p>
      </dgm:t>
    </dgm:pt>
    <dgm:pt modelId="{DE071C11-9E5F-49F1-9ADF-17B050BECEE7}" type="sibTrans" cxnId="{8F78C5E4-74C5-4112-899D-F87DC685F435}">
      <dgm:prSet/>
      <dgm:spPr/>
      <dgm:t>
        <a:bodyPr/>
        <a:lstStyle/>
        <a:p>
          <a:endParaRPr lang="en-US"/>
        </a:p>
      </dgm:t>
    </dgm:pt>
    <dgm:pt modelId="{17C0E9B8-C5AC-41B1-8B42-C855ECB3D5E3}">
      <dgm:prSet/>
      <dgm:spPr/>
      <dgm:t>
        <a:bodyPr/>
        <a:lstStyle/>
        <a:p>
          <a:r>
            <a:rPr lang="en-US" b="1" i="0" baseline="0"/>
            <a:t>Filter Products:</a:t>
          </a:r>
          <a:endParaRPr lang="en-US"/>
        </a:p>
      </dgm:t>
    </dgm:pt>
    <dgm:pt modelId="{710660F8-0FA7-4609-AF78-E7D3E458AFD9}" type="parTrans" cxnId="{B831F746-E1BD-497B-A554-CB20D34931AA}">
      <dgm:prSet/>
      <dgm:spPr/>
      <dgm:t>
        <a:bodyPr/>
        <a:lstStyle/>
        <a:p>
          <a:endParaRPr lang="en-US"/>
        </a:p>
      </dgm:t>
    </dgm:pt>
    <dgm:pt modelId="{A9C43384-CBEB-4491-9B9C-C5C9C94E94DA}" type="sibTrans" cxnId="{B831F746-E1BD-497B-A554-CB20D34931AA}">
      <dgm:prSet/>
      <dgm:spPr/>
      <dgm:t>
        <a:bodyPr/>
        <a:lstStyle/>
        <a:p>
          <a:endParaRPr lang="en-US"/>
        </a:p>
      </dgm:t>
    </dgm:pt>
    <dgm:pt modelId="{1A624431-4EBF-4E37-B004-2FE1B3C85758}">
      <dgm:prSet/>
      <dgm:spPr/>
      <dgm:t>
        <a:bodyPr/>
        <a:lstStyle/>
        <a:p>
          <a:r>
            <a:rPr lang="en-US" b="0" i="0" baseline="0"/>
            <a:t>Filters products by category (e.g., shirts, pants, hoodies) using the filter button.</a:t>
          </a:r>
          <a:endParaRPr lang="en-US"/>
        </a:p>
      </dgm:t>
    </dgm:pt>
    <dgm:pt modelId="{DA024007-1AFB-4770-9259-A6D2727595FD}" type="parTrans" cxnId="{D2908E41-52CF-47D2-8DDA-C62AA0F7372F}">
      <dgm:prSet/>
      <dgm:spPr/>
      <dgm:t>
        <a:bodyPr/>
        <a:lstStyle/>
        <a:p>
          <a:endParaRPr lang="en-US"/>
        </a:p>
      </dgm:t>
    </dgm:pt>
    <dgm:pt modelId="{E1E19361-7FFA-43D6-95FA-9A45639965DA}" type="sibTrans" cxnId="{D2908E41-52CF-47D2-8DDA-C62AA0F7372F}">
      <dgm:prSet/>
      <dgm:spPr/>
      <dgm:t>
        <a:bodyPr/>
        <a:lstStyle/>
        <a:p>
          <a:endParaRPr lang="en-US"/>
        </a:p>
      </dgm:t>
    </dgm:pt>
    <dgm:pt modelId="{F4AEE41A-7997-4D6F-A96A-8B4C33425F74}">
      <dgm:prSet/>
      <dgm:spPr/>
      <dgm:t>
        <a:bodyPr/>
        <a:lstStyle/>
        <a:p>
          <a:r>
            <a:rPr lang="en-US" b="1" i="0" baseline="0"/>
            <a:t>Cart Update:</a:t>
          </a:r>
          <a:endParaRPr lang="en-US"/>
        </a:p>
      </dgm:t>
    </dgm:pt>
    <dgm:pt modelId="{486515FD-15C2-414A-A887-E2F07397F1B4}" type="parTrans" cxnId="{FAB80882-A9DC-402C-ADC2-1E496607D286}">
      <dgm:prSet/>
      <dgm:spPr/>
      <dgm:t>
        <a:bodyPr/>
        <a:lstStyle/>
        <a:p>
          <a:endParaRPr lang="en-US"/>
        </a:p>
      </dgm:t>
    </dgm:pt>
    <dgm:pt modelId="{671AF8D7-6654-4019-953B-81B6685E465E}" type="sibTrans" cxnId="{FAB80882-A9DC-402C-ADC2-1E496607D286}">
      <dgm:prSet/>
      <dgm:spPr/>
      <dgm:t>
        <a:bodyPr/>
        <a:lstStyle/>
        <a:p>
          <a:endParaRPr lang="en-US"/>
        </a:p>
      </dgm:t>
    </dgm:pt>
    <dgm:pt modelId="{E7FE413C-3C20-42D1-BC9B-1D4155C4486F}">
      <dgm:prSet/>
      <dgm:spPr/>
      <dgm:t>
        <a:bodyPr/>
        <a:lstStyle/>
        <a:p>
          <a:r>
            <a:rPr lang="en-US" b="1" i="0" baseline="0"/>
            <a:t>Add to Cart:</a:t>
          </a:r>
          <a:r>
            <a:rPr lang="en-US" b="0" i="0" baseline="0"/>
            <a:t> Adds items to the cart, updating the cart </a:t>
          </a:r>
          <a:r>
            <a:rPr lang="en-US"/>
            <a:t>display and localStorage.</a:t>
          </a:r>
        </a:p>
      </dgm:t>
    </dgm:pt>
    <dgm:pt modelId="{439C71B9-6B29-4603-8887-FF23D388A284}" type="parTrans" cxnId="{9675DC8F-EF12-42CA-AE0C-E3A306D54296}">
      <dgm:prSet/>
      <dgm:spPr/>
      <dgm:t>
        <a:bodyPr/>
        <a:lstStyle/>
        <a:p>
          <a:endParaRPr lang="en-US"/>
        </a:p>
      </dgm:t>
    </dgm:pt>
    <dgm:pt modelId="{6E75D3E7-B264-4365-998B-50EE521F8E11}" type="sibTrans" cxnId="{9675DC8F-EF12-42CA-AE0C-E3A306D54296}">
      <dgm:prSet/>
      <dgm:spPr/>
      <dgm:t>
        <a:bodyPr/>
        <a:lstStyle/>
        <a:p>
          <a:endParaRPr lang="en-US"/>
        </a:p>
      </dgm:t>
    </dgm:pt>
    <dgm:pt modelId="{65453F06-BAE4-4D6B-BD17-FDBDB89157A2}">
      <dgm:prSet/>
      <dgm:spPr/>
      <dgm:t>
        <a:bodyPr/>
        <a:lstStyle/>
        <a:p>
          <a:r>
            <a:rPr lang="en-US" b="1" i="0" baseline="0"/>
            <a:t>Cart Display:</a:t>
          </a:r>
          <a:r>
            <a:rPr lang="en-US" b="0" i="0" baseline="0"/>
            <a:t> Updates cart items in the sidebar and displays the total price dynamically.</a:t>
          </a:r>
          <a:endParaRPr lang="en-US"/>
        </a:p>
      </dgm:t>
    </dgm:pt>
    <dgm:pt modelId="{4F7F1AEC-43FD-4BFB-B412-CA583AC8FD76}" type="parTrans" cxnId="{9E51E021-F011-42C0-810E-40DAB5C59149}">
      <dgm:prSet/>
      <dgm:spPr/>
      <dgm:t>
        <a:bodyPr/>
        <a:lstStyle/>
        <a:p>
          <a:endParaRPr lang="en-US"/>
        </a:p>
      </dgm:t>
    </dgm:pt>
    <dgm:pt modelId="{7F96FAED-9AF2-424D-8C56-F9F91B93D855}" type="sibTrans" cxnId="{9E51E021-F011-42C0-810E-40DAB5C59149}">
      <dgm:prSet/>
      <dgm:spPr/>
      <dgm:t>
        <a:bodyPr/>
        <a:lstStyle/>
        <a:p>
          <a:endParaRPr lang="en-US"/>
        </a:p>
      </dgm:t>
    </dgm:pt>
    <dgm:pt modelId="{7DEE852A-2E37-4BC2-AE80-A2DEFEBF3CB2}">
      <dgm:prSet/>
      <dgm:spPr/>
      <dgm:t>
        <a:bodyPr/>
        <a:lstStyle/>
        <a:p>
          <a:r>
            <a:rPr lang="en-US" b="1" i="0" baseline="0"/>
            <a:t>Event Listeners:</a:t>
          </a:r>
          <a:endParaRPr lang="en-US"/>
        </a:p>
      </dgm:t>
    </dgm:pt>
    <dgm:pt modelId="{617240CC-9FCE-4F7B-86CD-9E60FCC5D79B}" type="parTrans" cxnId="{F2E8E1EF-72A8-4C0C-9A18-70BBA877985A}">
      <dgm:prSet/>
      <dgm:spPr/>
      <dgm:t>
        <a:bodyPr/>
        <a:lstStyle/>
        <a:p>
          <a:endParaRPr lang="en-US"/>
        </a:p>
      </dgm:t>
    </dgm:pt>
    <dgm:pt modelId="{455222D7-413C-4A1D-9A11-9FDBF0D02228}" type="sibTrans" cxnId="{F2E8E1EF-72A8-4C0C-9A18-70BBA877985A}">
      <dgm:prSet/>
      <dgm:spPr/>
      <dgm:t>
        <a:bodyPr/>
        <a:lstStyle/>
        <a:p>
          <a:endParaRPr lang="en-US"/>
        </a:p>
      </dgm:t>
    </dgm:pt>
    <dgm:pt modelId="{D979CE92-8759-4892-8293-DEAA438734B5}">
      <dgm:prSet/>
      <dgm:spPr/>
      <dgm:t>
        <a:bodyPr/>
        <a:lstStyle/>
        <a:p>
          <a:r>
            <a:rPr lang="en-US" b="1" i="0" baseline="0"/>
            <a:t>Cart Button:</a:t>
          </a:r>
          <a:r>
            <a:rPr lang="en-US" b="0" i="0" baseline="0"/>
            <a:t> Opens the cart sidebar.</a:t>
          </a:r>
          <a:endParaRPr lang="en-US"/>
        </a:p>
      </dgm:t>
    </dgm:pt>
    <dgm:pt modelId="{C2F84D8D-59BE-406D-9824-097CD1E46611}" type="parTrans" cxnId="{1F72C84D-7502-448E-B0C9-8EF7BC3440EF}">
      <dgm:prSet/>
      <dgm:spPr/>
      <dgm:t>
        <a:bodyPr/>
        <a:lstStyle/>
        <a:p>
          <a:endParaRPr lang="en-US"/>
        </a:p>
      </dgm:t>
    </dgm:pt>
    <dgm:pt modelId="{A482164B-ED3F-440C-B273-1198D5953DF2}" type="sibTrans" cxnId="{1F72C84D-7502-448E-B0C9-8EF7BC3440EF}">
      <dgm:prSet/>
      <dgm:spPr/>
      <dgm:t>
        <a:bodyPr/>
        <a:lstStyle/>
        <a:p>
          <a:endParaRPr lang="en-US"/>
        </a:p>
      </dgm:t>
    </dgm:pt>
    <dgm:pt modelId="{D43A5102-6366-4981-8F8F-D83A799DF848}">
      <dgm:prSet/>
      <dgm:spPr/>
      <dgm:t>
        <a:bodyPr/>
        <a:lstStyle/>
        <a:p>
          <a:r>
            <a:rPr lang="en-US" b="1" i="0" baseline="0"/>
            <a:t>Close Cart Button:</a:t>
          </a:r>
          <a:r>
            <a:rPr lang="en-US" b="0" i="0" baseline="0"/>
            <a:t> Closes the cart sidebar and shows the cart button again.</a:t>
          </a:r>
          <a:endParaRPr lang="en-US"/>
        </a:p>
      </dgm:t>
    </dgm:pt>
    <dgm:pt modelId="{BDBB9CE5-A45B-4D7E-996E-54EEAE4D1F77}" type="parTrans" cxnId="{5D6B1548-3066-4E16-A566-2724C79100A7}">
      <dgm:prSet/>
      <dgm:spPr/>
      <dgm:t>
        <a:bodyPr/>
        <a:lstStyle/>
        <a:p>
          <a:endParaRPr lang="en-US"/>
        </a:p>
      </dgm:t>
    </dgm:pt>
    <dgm:pt modelId="{0AC149DE-3E14-48DE-87B4-0E7EBAD3A68D}" type="sibTrans" cxnId="{5D6B1548-3066-4E16-A566-2724C79100A7}">
      <dgm:prSet/>
      <dgm:spPr/>
      <dgm:t>
        <a:bodyPr/>
        <a:lstStyle/>
        <a:p>
          <a:endParaRPr lang="en-US"/>
        </a:p>
      </dgm:t>
    </dgm:pt>
    <dgm:pt modelId="{31F6ED7A-227D-4E67-A72D-353B4D9173A7}">
      <dgm:prSet/>
      <dgm:spPr/>
      <dgm:t>
        <a:bodyPr/>
        <a:lstStyle/>
        <a:p>
          <a:r>
            <a:rPr lang="en-US" b="1" i="0" baseline="0"/>
            <a:t>Product Item Hover Effect:</a:t>
          </a:r>
          <a:r>
            <a:rPr lang="en-US"/>
            <a:t> </a:t>
          </a:r>
          <a:r>
            <a:rPr lang="en-US" b="0" i="0" baseline="0"/>
            <a:t>Slight zoom effect when hovering over a product item, enhancing interactivity.</a:t>
          </a:r>
          <a:endParaRPr lang="en-US"/>
        </a:p>
      </dgm:t>
    </dgm:pt>
    <dgm:pt modelId="{74680059-4293-45C3-BFC5-087001A89E57}" type="parTrans" cxnId="{B9C5FE38-86A6-4264-9385-7504D6D7176D}">
      <dgm:prSet/>
      <dgm:spPr/>
      <dgm:t>
        <a:bodyPr/>
        <a:lstStyle/>
        <a:p>
          <a:endParaRPr lang="en-US"/>
        </a:p>
      </dgm:t>
    </dgm:pt>
    <dgm:pt modelId="{EB55C2B8-B5A6-40C2-BC43-88C017FFFC95}" type="sibTrans" cxnId="{B9C5FE38-86A6-4264-9385-7504D6D7176D}">
      <dgm:prSet/>
      <dgm:spPr/>
      <dgm:t>
        <a:bodyPr/>
        <a:lstStyle/>
        <a:p>
          <a:endParaRPr lang="en-US"/>
        </a:p>
      </dgm:t>
    </dgm:pt>
    <dgm:pt modelId="{C36D702B-4A1C-4B36-AA23-11B0CE957137}" type="pres">
      <dgm:prSet presAssocID="{F65E433F-F2C2-44E0-97A7-DF408A3541A0}" presName="Name0" presStyleCnt="0">
        <dgm:presLayoutVars>
          <dgm:dir/>
          <dgm:animLvl val="lvl"/>
          <dgm:resizeHandles val="exact"/>
        </dgm:presLayoutVars>
      </dgm:prSet>
      <dgm:spPr/>
    </dgm:pt>
    <dgm:pt modelId="{A20EF6AF-9832-4389-B648-12F4E376F496}" type="pres">
      <dgm:prSet presAssocID="{BA0581D5-8D95-425D-8731-68152D293306}" presName="linNode" presStyleCnt="0"/>
      <dgm:spPr/>
    </dgm:pt>
    <dgm:pt modelId="{B6E70C68-EF7F-461C-A05C-1303C6D5911F}" type="pres">
      <dgm:prSet presAssocID="{BA0581D5-8D95-425D-8731-68152D293306}" presName="parTx" presStyleLbl="revTx" presStyleIdx="0" presStyleCnt="4">
        <dgm:presLayoutVars>
          <dgm:chMax val="1"/>
          <dgm:bulletEnabled val="1"/>
        </dgm:presLayoutVars>
      </dgm:prSet>
      <dgm:spPr/>
    </dgm:pt>
    <dgm:pt modelId="{426854B7-E293-459C-AD2B-D54FD2051FBD}" type="pres">
      <dgm:prSet presAssocID="{BA0581D5-8D95-425D-8731-68152D293306}" presName="bracket" presStyleLbl="parChTrans1D1" presStyleIdx="0" presStyleCnt="4"/>
      <dgm:spPr/>
    </dgm:pt>
    <dgm:pt modelId="{139C1DA1-5CD1-4B68-8A86-3CB2A333B333}" type="pres">
      <dgm:prSet presAssocID="{BA0581D5-8D95-425D-8731-68152D293306}" presName="spH" presStyleCnt="0"/>
      <dgm:spPr/>
    </dgm:pt>
    <dgm:pt modelId="{FFAB3209-177A-4A58-92DE-232D607BB4DA}" type="pres">
      <dgm:prSet presAssocID="{BA0581D5-8D95-425D-8731-68152D293306}" presName="desTx" presStyleLbl="node1" presStyleIdx="0" presStyleCnt="4">
        <dgm:presLayoutVars>
          <dgm:bulletEnabled val="1"/>
        </dgm:presLayoutVars>
      </dgm:prSet>
      <dgm:spPr/>
    </dgm:pt>
    <dgm:pt modelId="{BAA6F399-8558-45E0-942F-3C099C7E49CA}" type="pres">
      <dgm:prSet presAssocID="{B3533F5F-62FE-4546-AF29-3C5053AE07C3}" presName="spV" presStyleCnt="0"/>
      <dgm:spPr/>
    </dgm:pt>
    <dgm:pt modelId="{3CE24BC9-B1F6-48C0-84CF-C82064403C0A}" type="pres">
      <dgm:prSet presAssocID="{17C0E9B8-C5AC-41B1-8B42-C855ECB3D5E3}" presName="linNode" presStyleCnt="0"/>
      <dgm:spPr/>
    </dgm:pt>
    <dgm:pt modelId="{DFB0850D-3F43-47A7-BBAA-25EE206E1E67}" type="pres">
      <dgm:prSet presAssocID="{17C0E9B8-C5AC-41B1-8B42-C855ECB3D5E3}" presName="parTx" presStyleLbl="revTx" presStyleIdx="1" presStyleCnt="4">
        <dgm:presLayoutVars>
          <dgm:chMax val="1"/>
          <dgm:bulletEnabled val="1"/>
        </dgm:presLayoutVars>
      </dgm:prSet>
      <dgm:spPr/>
    </dgm:pt>
    <dgm:pt modelId="{59CFB9E8-A215-4459-ABCB-C9481B5262DC}" type="pres">
      <dgm:prSet presAssocID="{17C0E9B8-C5AC-41B1-8B42-C855ECB3D5E3}" presName="bracket" presStyleLbl="parChTrans1D1" presStyleIdx="1" presStyleCnt="4"/>
      <dgm:spPr/>
    </dgm:pt>
    <dgm:pt modelId="{6EFF0AF5-A64C-4195-A8F8-74A01A7ACEFD}" type="pres">
      <dgm:prSet presAssocID="{17C0E9B8-C5AC-41B1-8B42-C855ECB3D5E3}" presName="spH" presStyleCnt="0"/>
      <dgm:spPr/>
    </dgm:pt>
    <dgm:pt modelId="{A93938B6-EDB0-4493-8911-0ECABC5E84EF}" type="pres">
      <dgm:prSet presAssocID="{17C0E9B8-C5AC-41B1-8B42-C855ECB3D5E3}" presName="desTx" presStyleLbl="node1" presStyleIdx="1" presStyleCnt="4">
        <dgm:presLayoutVars>
          <dgm:bulletEnabled val="1"/>
        </dgm:presLayoutVars>
      </dgm:prSet>
      <dgm:spPr/>
    </dgm:pt>
    <dgm:pt modelId="{C54C069D-6447-44AE-8AB3-E4D8BC8961E5}" type="pres">
      <dgm:prSet presAssocID="{A9C43384-CBEB-4491-9B9C-C5C9C94E94DA}" presName="spV" presStyleCnt="0"/>
      <dgm:spPr/>
    </dgm:pt>
    <dgm:pt modelId="{4C9CDE97-133C-4E44-9C38-1ADD26DD920A}" type="pres">
      <dgm:prSet presAssocID="{F4AEE41A-7997-4D6F-A96A-8B4C33425F74}" presName="linNode" presStyleCnt="0"/>
      <dgm:spPr/>
    </dgm:pt>
    <dgm:pt modelId="{8DDAE7EA-4622-4ACB-87AD-1E03A8CB8605}" type="pres">
      <dgm:prSet presAssocID="{F4AEE41A-7997-4D6F-A96A-8B4C33425F74}" presName="parTx" presStyleLbl="revTx" presStyleIdx="2" presStyleCnt="4">
        <dgm:presLayoutVars>
          <dgm:chMax val="1"/>
          <dgm:bulletEnabled val="1"/>
        </dgm:presLayoutVars>
      </dgm:prSet>
      <dgm:spPr/>
    </dgm:pt>
    <dgm:pt modelId="{0F99812C-9207-472F-B925-E1E68106DEA9}" type="pres">
      <dgm:prSet presAssocID="{F4AEE41A-7997-4D6F-A96A-8B4C33425F74}" presName="bracket" presStyleLbl="parChTrans1D1" presStyleIdx="2" presStyleCnt="4"/>
      <dgm:spPr/>
    </dgm:pt>
    <dgm:pt modelId="{BB2B2EF6-8E54-445B-A911-5F13CFE97F57}" type="pres">
      <dgm:prSet presAssocID="{F4AEE41A-7997-4D6F-A96A-8B4C33425F74}" presName="spH" presStyleCnt="0"/>
      <dgm:spPr/>
    </dgm:pt>
    <dgm:pt modelId="{0FEE342C-87BD-49B2-AEBD-C3CD1658DE57}" type="pres">
      <dgm:prSet presAssocID="{F4AEE41A-7997-4D6F-A96A-8B4C33425F74}" presName="desTx" presStyleLbl="node1" presStyleIdx="2" presStyleCnt="4">
        <dgm:presLayoutVars>
          <dgm:bulletEnabled val="1"/>
        </dgm:presLayoutVars>
      </dgm:prSet>
      <dgm:spPr/>
    </dgm:pt>
    <dgm:pt modelId="{F4383130-C52C-422C-B734-142963A9D73A}" type="pres">
      <dgm:prSet presAssocID="{671AF8D7-6654-4019-953B-81B6685E465E}" presName="spV" presStyleCnt="0"/>
      <dgm:spPr/>
    </dgm:pt>
    <dgm:pt modelId="{01CF4A03-4C04-46EF-B095-93CC8B486501}" type="pres">
      <dgm:prSet presAssocID="{7DEE852A-2E37-4BC2-AE80-A2DEFEBF3CB2}" presName="linNode" presStyleCnt="0"/>
      <dgm:spPr/>
    </dgm:pt>
    <dgm:pt modelId="{439F23B1-8AC4-4E5C-BE9F-9229BE07F450}" type="pres">
      <dgm:prSet presAssocID="{7DEE852A-2E37-4BC2-AE80-A2DEFEBF3CB2}" presName="parTx" presStyleLbl="revTx" presStyleIdx="3" presStyleCnt="4">
        <dgm:presLayoutVars>
          <dgm:chMax val="1"/>
          <dgm:bulletEnabled val="1"/>
        </dgm:presLayoutVars>
      </dgm:prSet>
      <dgm:spPr/>
    </dgm:pt>
    <dgm:pt modelId="{A94E59E9-B91C-428C-A074-C2516A3DB772}" type="pres">
      <dgm:prSet presAssocID="{7DEE852A-2E37-4BC2-AE80-A2DEFEBF3CB2}" presName="bracket" presStyleLbl="parChTrans1D1" presStyleIdx="3" presStyleCnt="4"/>
      <dgm:spPr/>
    </dgm:pt>
    <dgm:pt modelId="{DA96FA79-AA65-4E6B-8421-56B5FE9DB880}" type="pres">
      <dgm:prSet presAssocID="{7DEE852A-2E37-4BC2-AE80-A2DEFEBF3CB2}" presName="spH" presStyleCnt="0"/>
      <dgm:spPr/>
    </dgm:pt>
    <dgm:pt modelId="{AD18DAA5-1134-473C-8079-D3FE67F21BBE}" type="pres">
      <dgm:prSet presAssocID="{7DEE852A-2E37-4BC2-AE80-A2DEFEBF3CB2}" presName="desTx" presStyleLbl="node1" presStyleIdx="3" presStyleCnt="4">
        <dgm:presLayoutVars>
          <dgm:bulletEnabled val="1"/>
        </dgm:presLayoutVars>
      </dgm:prSet>
      <dgm:spPr/>
    </dgm:pt>
  </dgm:ptLst>
  <dgm:cxnLst>
    <dgm:cxn modelId="{1D69C80C-DD4E-44A4-90AC-75EE9F128659}" type="presOf" srcId="{BA0581D5-8D95-425D-8731-68152D293306}" destId="{B6E70C68-EF7F-461C-A05C-1303C6D5911F}" srcOrd="0" destOrd="0" presId="urn:diagrams.loki3.com/BracketList"/>
    <dgm:cxn modelId="{9E51E021-F011-42C0-810E-40DAB5C59149}" srcId="{F4AEE41A-7997-4D6F-A96A-8B4C33425F74}" destId="{65453F06-BAE4-4D6B-BD17-FDBDB89157A2}" srcOrd="1" destOrd="0" parTransId="{4F7F1AEC-43FD-4BFB-B412-CA583AC8FD76}" sibTransId="{7F96FAED-9AF2-424D-8C56-F9F91B93D855}"/>
    <dgm:cxn modelId="{38F88624-CB14-4F33-871F-5EA5ADE34FBB}" type="presOf" srcId="{31F6ED7A-227D-4E67-A72D-353B4D9173A7}" destId="{AD18DAA5-1134-473C-8079-D3FE67F21BBE}" srcOrd="0" destOrd="2" presId="urn:diagrams.loki3.com/BracketList"/>
    <dgm:cxn modelId="{AD30BE28-61E5-46E3-810B-3C8108480EEC}" type="presOf" srcId="{1A624431-4EBF-4E37-B004-2FE1B3C85758}" destId="{A93938B6-EDB0-4493-8911-0ECABC5E84EF}" srcOrd="0" destOrd="0" presId="urn:diagrams.loki3.com/BracketList"/>
    <dgm:cxn modelId="{2E364F2D-A2EB-4E36-AEDF-2CAFFD6F1317}" type="presOf" srcId="{17C0E9B8-C5AC-41B1-8B42-C855ECB3D5E3}" destId="{DFB0850D-3F43-47A7-BBAA-25EE206E1E67}" srcOrd="0" destOrd="0" presId="urn:diagrams.loki3.com/BracketList"/>
    <dgm:cxn modelId="{B9C5FE38-86A6-4264-9385-7504D6D7176D}" srcId="{7DEE852A-2E37-4BC2-AE80-A2DEFEBF3CB2}" destId="{31F6ED7A-227D-4E67-A72D-353B4D9173A7}" srcOrd="2" destOrd="0" parTransId="{74680059-4293-45C3-BFC5-087001A89E57}" sibTransId="{EB55C2B8-B5A6-40C2-BC43-88C017FFFC95}"/>
    <dgm:cxn modelId="{122B655C-1C62-4BC7-8EA7-A02A75E0A931}" srcId="{F65E433F-F2C2-44E0-97A7-DF408A3541A0}" destId="{BA0581D5-8D95-425D-8731-68152D293306}" srcOrd="0" destOrd="0" parTransId="{2B7482A5-6005-4D89-8B01-73B6C15CC404}" sibTransId="{B3533F5F-62FE-4546-AF29-3C5053AE07C3}"/>
    <dgm:cxn modelId="{D2908E41-52CF-47D2-8DDA-C62AA0F7372F}" srcId="{17C0E9B8-C5AC-41B1-8B42-C855ECB3D5E3}" destId="{1A624431-4EBF-4E37-B004-2FE1B3C85758}" srcOrd="0" destOrd="0" parTransId="{DA024007-1AFB-4770-9259-A6D2727595FD}" sibTransId="{E1E19361-7FFA-43D6-95FA-9A45639965DA}"/>
    <dgm:cxn modelId="{69901262-3A24-4BDB-8700-8C2776AF2569}" type="presOf" srcId="{E7FE413C-3C20-42D1-BC9B-1D4155C4486F}" destId="{0FEE342C-87BD-49B2-AEBD-C3CD1658DE57}" srcOrd="0" destOrd="0" presId="urn:diagrams.loki3.com/BracketList"/>
    <dgm:cxn modelId="{B831F746-E1BD-497B-A554-CB20D34931AA}" srcId="{F65E433F-F2C2-44E0-97A7-DF408A3541A0}" destId="{17C0E9B8-C5AC-41B1-8B42-C855ECB3D5E3}" srcOrd="1" destOrd="0" parTransId="{710660F8-0FA7-4609-AF78-E7D3E458AFD9}" sibTransId="{A9C43384-CBEB-4491-9B9C-C5C9C94E94DA}"/>
    <dgm:cxn modelId="{5D6B1548-3066-4E16-A566-2724C79100A7}" srcId="{7DEE852A-2E37-4BC2-AE80-A2DEFEBF3CB2}" destId="{D43A5102-6366-4981-8F8F-D83A799DF848}" srcOrd="1" destOrd="0" parTransId="{BDBB9CE5-A45B-4D7E-996E-54EEAE4D1F77}" sibTransId="{0AC149DE-3E14-48DE-87B4-0E7EBAD3A68D}"/>
    <dgm:cxn modelId="{146F216D-B135-41AC-852F-368342A61F69}" type="presOf" srcId="{65453F06-BAE4-4D6B-BD17-FDBDB89157A2}" destId="{0FEE342C-87BD-49B2-AEBD-C3CD1658DE57}" srcOrd="0" destOrd="1" presId="urn:diagrams.loki3.com/BracketList"/>
    <dgm:cxn modelId="{1F72C84D-7502-448E-B0C9-8EF7BC3440EF}" srcId="{7DEE852A-2E37-4BC2-AE80-A2DEFEBF3CB2}" destId="{D979CE92-8759-4892-8293-DEAA438734B5}" srcOrd="0" destOrd="0" parTransId="{C2F84D8D-59BE-406D-9824-097CD1E46611}" sibTransId="{A482164B-ED3F-440C-B273-1198D5953DF2}"/>
    <dgm:cxn modelId="{DC00A270-79E6-441F-B2AF-F45357EDF714}" type="presOf" srcId="{F4AEE41A-7997-4D6F-A96A-8B4C33425F74}" destId="{8DDAE7EA-4622-4ACB-87AD-1E03A8CB8605}" srcOrd="0" destOrd="0" presId="urn:diagrams.loki3.com/BracketList"/>
    <dgm:cxn modelId="{3202AF56-4C16-42BD-8416-00AF7BE4EDCA}" type="presOf" srcId="{D979CE92-8759-4892-8293-DEAA438734B5}" destId="{AD18DAA5-1134-473C-8079-D3FE67F21BBE}" srcOrd="0" destOrd="0" presId="urn:diagrams.loki3.com/BracketList"/>
    <dgm:cxn modelId="{FAB80882-A9DC-402C-ADC2-1E496607D286}" srcId="{F65E433F-F2C2-44E0-97A7-DF408A3541A0}" destId="{F4AEE41A-7997-4D6F-A96A-8B4C33425F74}" srcOrd="2" destOrd="0" parTransId="{486515FD-15C2-414A-A887-E2F07397F1B4}" sibTransId="{671AF8D7-6654-4019-953B-81B6685E465E}"/>
    <dgm:cxn modelId="{9675DC8F-EF12-42CA-AE0C-E3A306D54296}" srcId="{F4AEE41A-7997-4D6F-A96A-8B4C33425F74}" destId="{E7FE413C-3C20-42D1-BC9B-1D4155C4486F}" srcOrd="0" destOrd="0" parTransId="{439C71B9-6B29-4603-8887-FF23D388A284}" sibTransId="{6E75D3E7-B264-4365-998B-50EE521F8E11}"/>
    <dgm:cxn modelId="{CC5CB091-D740-4343-B62A-C4CA26CC3BF8}" type="presOf" srcId="{F65E433F-F2C2-44E0-97A7-DF408A3541A0}" destId="{C36D702B-4A1C-4B36-AA23-11B0CE957137}" srcOrd="0" destOrd="0" presId="urn:diagrams.loki3.com/BracketList"/>
    <dgm:cxn modelId="{1F6AEEBF-0BD1-4764-86C4-45837657AA92}" type="presOf" srcId="{D43A5102-6366-4981-8F8F-D83A799DF848}" destId="{AD18DAA5-1134-473C-8079-D3FE67F21BBE}" srcOrd="0" destOrd="1" presId="urn:diagrams.loki3.com/BracketList"/>
    <dgm:cxn modelId="{649D2FC2-F40E-4DCA-A50C-DDB0AE078F3E}" type="presOf" srcId="{7DEE852A-2E37-4BC2-AE80-A2DEFEBF3CB2}" destId="{439F23B1-8AC4-4E5C-BE9F-9229BE07F450}" srcOrd="0" destOrd="0" presId="urn:diagrams.loki3.com/BracketList"/>
    <dgm:cxn modelId="{B557DAD7-36D3-49D7-93A7-27F1F9BF1369}" type="presOf" srcId="{3F4A787E-A904-4804-AF39-C012637F31CD}" destId="{FFAB3209-177A-4A58-92DE-232D607BB4DA}" srcOrd="0" destOrd="0" presId="urn:diagrams.loki3.com/BracketList"/>
    <dgm:cxn modelId="{8F78C5E4-74C5-4112-899D-F87DC685F435}" srcId="{BA0581D5-8D95-425D-8731-68152D293306}" destId="{3F4A787E-A904-4804-AF39-C012637F31CD}" srcOrd="0" destOrd="0" parTransId="{3AE43DD2-D734-423C-B4BE-9F07C88AAEA1}" sibTransId="{DE071C11-9E5F-49F1-9ADF-17B050BECEE7}"/>
    <dgm:cxn modelId="{F2E8E1EF-72A8-4C0C-9A18-70BBA877985A}" srcId="{F65E433F-F2C2-44E0-97A7-DF408A3541A0}" destId="{7DEE852A-2E37-4BC2-AE80-A2DEFEBF3CB2}" srcOrd="3" destOrd="0" parTransId="{617240CC-9FCE-4F7B-86CD-9E60FCC5D79B}" sibTransId="{455222D7-413C-4A1D-9A11-9FDBF0D02228}"/>
    <dgm:cxn modelId="{D82D835D-4477-4576-B845-006182BB8C92}" type="presParOf" srcId="{C36D702B-4A1C-4B36-AA23-11B0CE957137}" destId="{A20EF6AF-9832-4389-B648-12F4E376F496}" srcOrd="0" destOrd="0" presId="urn:diagrams.loki3.com/BracketList"/>
    <dgm:cxn modelId="{F5539035-2BFA-4AC8-B938-040A5151E999}" type="presParOf" srcId="{A20EF6AF-9832-4389-B648-12F4E376F496}" destId="{B6E70C68-EF7F-461C-A05C-1303C6D5911F}" srcOrd="0" destOrd="0" presId="urn:diagrams.loki3.com/BracketList"/>
    <dgm:cxn modelId="{2A099049-7CA2-41FF-B4CC-A6C670F6E256}" type="presParOf" srcId="{A20EF6AF-9832-4389-B648-12F4E376F496}" destId="{426854B7-E293-459C-AD2B-D54FD2051FBD}" srcOrd="1" destOrd="0" presId="urn:diagrams.loki3.com/BracketList"/>
    <dgm:cxn modelId="{00B3973E-337C-4FDC-8628-30E69DB7A2C3}" type="presParOf" srcId="{A20EF6AF-9832-4389-B648-12F4E376F496}" destId="{139C1DA1-5CD1-4B68-8A86-3CB2A333B333}" srcOrd="2" destOrd="0" presId="urn:diagrams.loki3.com/BracketList"/>
    <dgm:cxn modelId="{2E0ED704-E920-402B-974A-F1F8B67BB7FD}" type="presParOf" srcId="{A20EF6AF-9832-4389-B648-12F4E376F496}" destId="{FFAB3209-177A-4A58-92DE-232D607BB4DA}" srcOrd="3" destOrd="0" presId="urn:diagrams.loki3.com/BracketList"/>
    <dgm:cxn modelId="{9AB31F9B-C2C6-4F4F-A739-C62ABA2240C9}" type="presParOf" srcId="{C36D702B-4A1C-4B36-AA23-11B0CE957137}" destId="{BAA6F399-8558-45E0-942F-3C099C7E49CA}" srcOrd="1" destOrd="0" presId="urn:diagrams.loki3.com/BracketList"/>
    <dgm:cxn modelId="{E8FCB49E-3EE1-49EC-91E4-89B1EC54FF11}" type="presParOf" srcId="{C36D702B-4A1C-4B36-AA23-11B0CE957137}" destId="{3CE24BC9-B1F6-48C0-84CF-C82064403C0A}" srcOrd="2" destOrd="0" presId="urn:diagrams.loki3.com/BracketList"/>
    <dgm:cxn modelId="{40F50767-1E7D-464F-A247-4C52FE8500ED}" type="presParOf" srcId="{3CE24BC9-B1F6-48C0-84CF-C82064403C0A}" destId="{DFB0850D-3F43-47A7-BBAA-25EE206E1E67}" srcOrd="0" destOrd="0" presId="urn:diagrams.loki3.com/BracketList"/>
    <dgm:cxn modelId="{7C94E300-7591-47CC-AA04-F0A62F8D79A0}" type="presParOf" srcId="{3CE24BC9-B1F6-48C0-84CF-C82064403C0A}" destId="{59CFB9E8-A215-4459-ABCB-C9481B5262DC}" srcOrd="1" destOrd="0" presId="urn:diagrams.loki3.com/BracketList"/>
    <dgm:cxn modelId="{2DF6ED1C-7656-47D0-BE63-DB1F9980952D}" type="presParOf" srcId="{3CE24BC9-B1F6-48C0-84CF-C82064403C0A}" destId="{6EFF0AF5-A64C-4195-A8F8-74A01A7ACEFD}" srcOrd="2" destOrd="0" presId="urn:diagrams.loki3.com/BracketList"/>
    <dgm:cxn modelId="{B5939353-A100-4261-86BA-D7EF9B2A42D2}" type="presParOf" srcId="{3CE24BC9-B1F6-48C0-84CF-C82064403C0A}" destId="{A93938B6-EDB0-4493-8911-0ECABC5E84EF}" srcOrd="3" destOrd="0" presId="urn:diagrams.loki3.com/BracketList"/>
    <dgm:cxn modelId="{2AAFF6CE-FCFF-4C81-9F38-6154241803EC}" type="presParOf" srcId="{C36D702B-4A1C-4B36-AA23-11B0CE957137}" destId="{C54C069D-6447-44AE-8AB3-E4D8BC8961E5}" srcOrd="3" destOrd="0" presId="urn:diagrams.loki3.com/BracketList"/>
    <dgm:cxn modelId="{A1762CE9-476D-4157-9C53-67B50869895A}" type="presParOf" srcId="{C36D702B-4A1C-4B36-AA23-11B0CE957137}" destId="{4C9CDE97-133C-4E44-9C38-1ADD26DD920A}" srcOrd="4" destOrd="0" presId="urn:diagrams.loki3.com/BracketList"/>
    <dgm:cxn modelId="{DD0CD38B-CA23-4BA0-970E-3F5AE6BF2831}" type="presParOf" srcId="{4C9CDE97-133C-4E44-9C38-1ADD26DD920A}" destId="{8DDAE7EA-4622-4ACB-87AD-1E03A8CB8605}" srcOrd="0" destOrd="0" presId="urn:diagrams.loki3.com/BracketList"/>
    <dgm:cxn modelId="{3FC2D251-C00E-4C4F-AD73-272F66E189A2}" type="presParOf" srcId="{4C9CDE97-133C-4E44-9C38-1ADD26DD920A}" destId="{0F99812C-9207-472F-B925-E1E68106DEA9}" srcOrd="1" destOrd="0" presId="urn:diagrams.loki3.com/BracketList"/>
    <dgm:cxn modelId="{633EA78A-5680-4B0D-A680-49D859B8196D}" type="presParOf" srcId="{4C9CDE97-133C-4E44-9C38-1ADD26DD920A}" destId="{BB2B2EF6-8E54-445B-A911-5F13CFE97F57}" srcOrd="2" destOrd="0" presId="urn:diagrams.loki3.com/BracketList"/>
    <dgm:cxn modelId="{7A218A25-DDE6-49A3-A393-8DC55F61C272}" type="presParOf" srcId="{4C9CDE97-133C-4E44-9C38-1ADD26DD920A}" destId="{0FEE342C-87BD-49B2-AEBD-C3CD1658DE57}" srcOrd="3" destOrd="0" presId="urn:diagrams.loki3.com/BracketList"/>
    <dgm:cxn modelId="{D8F0C716-3AA0-43CD-AA9A-EADF1C180397}" type="presParOf" srcId="{C36D702B-4A1C-4B36-AA23-11B0CE957137}" destId="{F4383130-C52C-422C-B734-142963A9D73A}" srcOrd="5" destOrd="0" presId="urn:diagrams.loki3.com/BracketList"/>
    <dgm:cxn modelId="{91527B0C-CE2F-47BE-97DD-18BE2036ACF6}" type="presParOf" srcId="{C36D702B-4A1C-4B36-AA23-11B0CE957137}" destId="{01CF4A03-4C04-46EF-B095-93CC8B486501}" srcOrd="6" destOrd="0" presId="urn:diagrams.loki3.com/BracketList"/>
    <dgm:cxn modelId="{399D7875-3CD2-4A62-A355-136BE883A5F5}" type="presParOf" srcId="{01CF4A03-4C04-46EF-B095-93CC8B486501}" destId="{439F23B1-8AC4-4E5C-BE9F-9229BE07F450}" srcOrd="0" destOrd="0" presId="urn:diagrams.loki3.com/BracketList"/>
    <dgm:cxn modelId="{7630425E-799A-4174-893C-CBDF4EFFD735}" type="presParOf" srcId="{01CF4A03-4C04-46EF-B095-93CC8B486501}" destId="{A94E59E9-B91C-428C-A074-C2516A3DB772}" srcOrd="1" destOrd="0" presId="urn:diagrams.loki3.com/BracketList"/>
    <dgm:cxn modelId="{CCB2D31B-F169-4DDB-93DB-AEC4C9677922}" type="presParOf" srcId="{01CF4A03-4C04-46EF-B095-93CC8B486501}" destId="{DA96FA79-AA65-4E6B-8421-56B5FE9DB880}" srcOrd="2" destOrd="0" presId="urn:diagrams.loki3.com/BracketList"/>
    <dgm:cxn modelId="{BA9F403D-A6AC-4277-831B-CF2756412135}" type="presParOf" srcId="{01CF4A03-4C04-46EF-B095-93CC8B486501}" destId="{AD18DAA5-1134-473C-8079-D3FE67F21BBE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754D66C-23A5-482D-8E16-9D9E690F3528}" type="doc">
      <dgm:prSet loTypeId="urn:diagrams.loki3.com/Bracket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CE67BAF-812D-4E70-805D-AB95E8CFF0A6}">
      <dgm:prSet/>
      <dgm:spPr/>
      <dgm:t>
        <a:bodyPr/>
        <a:lstStyle/>
        <a:p>
          <a:r>
            <a:rPr lang="en-US" b="1" i="0" baseline="0"/>
            <a:t>Product Filtering:</a:t>
          </a:r>
          <a:endParaRPr lang="en-US"/>
        </a:p>
      </dgm:t>
    </dgm:pt>
    <dgm:pt modelId="{BF503C9A-B967-421A-B2FE-26FB257597CC}" type="parTrans" cxnId="{A01E9B5E-C46B-454D-A075-96BC02233F82}">
      <dgm:prSet/>
      <dgm:spPr/>
      <dgm:t>
        <a:bodyPr/>
        <a:lstStyle/>
        <a:p>
          <a:endParaRPr lang="en-US"/>
        </a:p>
      </dgm:t>
    </dgm:pt>
    <dgm:pt modelId="{2441712C-07D0-4110-8C39-32CA7B25EA24}" type="sibTrans" cxnId="{A01E9B5E-C46B-454D-A075-96BC02233F82}">
      <dgm:prSet/>
      <dgm:spPr/>
      <dgm:t>
        <a:bodyPr/>
        <a:lstStyle/>
        <a:p>
          <a:endParaRPr lang="en-US"/>
        </a:p>
      </dgm:t>
    </dgm:pt>
    <dgm:pt modelId="{058E3718-9930-4D89-A51E-EC90C48DE144}">
      <dgm:prSet/>
      <dgm:spPr/>
      <dgm:t>
        <a:bodyPr/>
        <a:lstStyle/>
        <a:p>
          <a:r>
            <a:rPr lang="en-US" b="1" i="0" baseline="0"/>
            <a:t>Category Dropdown:</a:t>
          </a:r>
          <a:r>
            <a:rPr lang="en-US" b="0" i="0" baseline="0"/>
            <a:t> Allows users to filter products based on category (e.g., hoodies, pants).</a:t>
          </a:r>
          <a:endParaRPr lang="en-US"/>
        </a:p>
      </dgm:t>
    </dgm:pt>
    <dgm:pt modelId="{12FDC74D-5306-45EA-A046-A79D90F5D038}" type="parTrans" cxnId="{266457E4-F691-442D-93CE-168A6A4800E1}">
      <dgm:prSet/>
      <dgm:spPr/>
      <dgm:t>
        <a:bodyPr/>
        <a:lstStyle/>
        <a:p>
          <a:endParaRPr lang="en-US"/>
        </a:p>
      </dgm:t>
    </dgm:pt>
    <dgm:pt modelId="{417D6C39-F344-459C-8E41-24869AB614C6}" type="sibTrans" cxnId="{266457E4-F691-442D-93CE-168A6A4800E1}">
      <dgm:prSet/>
      <dgm:spPr/>
      <dgm:t>
        <a:bodyPr/>
        <a:lstStyle/>
        <a:p>
          <a:endParaRPr lang="en-US"/>
        </a:p>
      </dgm:t>
    </dgm:pt>
    <dgm:pt modelId="{039A819C-53BE-4E1D-8B59-7A7AB5BFE724}">
      <dgm:prSet/>
      <dgm:spPr/>
      <dgm:t>
        <a:bodyPr/>
        <a:lstStyle/>
        <a:p>
          <a:r>
            <a:rPr lang="en-US" b="1" i="0" baseline="0"/>
            <a:t>Filter Button:</a:t>
          </a:r>
          <a:r>
            <a:rPr lang="en-US" b="0" i="0" baseline="0"/>
            <a:t> Applies the selected filter to the product list.</a:t>
          </a:r>
          <a:endParaRPr lang="en-US"/>
        </a:p>
      </dgm:t>
    </dgm:pt>
    <dgm:pt modelId="{1F7E1285-2826-4B0B-9373-7BD7F8DD5A46}" type="parTrans" cxnId="{45B18CD3-28CF-46B7-B49A-B5AFC05AA859}">
      <dgm:prSet/>
      <dgm:spPr/>
      <dgm:t>
        <a:bodyPr/>
        <a:lstStyle/>
        <a:p>
          <a:endParaRPr lang="en-US"/>
        </a:p>
      </dgm:t>
    </dgm:pt>
    <dgm:pt modelId="{545D1726-C9B2-4662-B7ED-D6370E2E1C85}" type="sibTrans" cxnId="{45B18CD3-28CF-46B7-B49A-B5AFC05AA859}">
      <dgm:prSet/>
      <dgm:spPr/>
      <dgm:t>
        <a:bodyPr/>
        <a:lstStyle/>
        <a:p>
          <a:endParaRPr lang="en-US"/>
        </a:p>
      </dgm:t>
    </dgm:pt>
    <dgm:pt modelId="{1CBA9D0B-0396-44C2-8515-BE6DCB0E1035}">
      <dgm:prSet/>
      <dgm:spPr/>
      <dgm:t>
        <a:bodyPr/>
        <a:lstStyle/>
        <a:p>
          <a:r>
            <a:rPr lang="en-US" b="1" i="0" baseline="0"/>
            <a:t>Cart Interaction:</a:t>
          </a:r>
          <a:endParaRPr lang="en-US"/>
        </a:p>
      </dgm:t>
    </dgm:pt>
    <dgm:pt modelId="{2205330B-3494-4E60-B910-59B4FE98A6C3}" type="parTrans" cxnId="{C295BF7F-28B7-4271-9595-C06F966B99FC}">
      <dgm:prSet/>
      <dgm:spPr/>
      <dgm:t>
        <a:bodyPr/>
        <a:lstStyle/>
        <a:p>
          <a:endParaRPr lang="en-US"/>
        </a:p>
      </dgm:t>
    </dgm:pt>
    <dgm:pt modelId="{8AC7FC4B-3C77-4289-A8D4-AC9C4B5739F1}" type="sibTrans" cxnId="{C295BF7F-28B7-4271-9595-C06F966B99FC}">
      <dgm:prSet/>
      <dgm:spPr/>
      <dgm:t>
        <a:bodyPr/>
        <a:lstStyle/>
        <a:p>
          <a:endParaRPr lang="en-US"/>
        </a:p>
      </dgm:t>
    </dgm:pt>
    <dgm:pt modelId="{6167D57A-F1EC-4381-A875-30059F26AF96}">
      <dgm:prSet/>
      <dgm:spPr/>
      <dgm:t>
        <a:bodyPr/>
        <a:lstStyle/>
        <a:p>
          <a:r>
            <a:rPr lang="en-US" b="1" i="0" baseline="0"/>
            <a:t>Add to Cart Button:</a:t>
          </a:r>
          <a:r>
            <a:rPr lang="en-US" b="0" i="0" baseline="0"/>
            <a:t> Adds products to the cart and updates the cart display dynamically.</a:t>
          </a:r>
          <a:endParaRPr lang="en-US"/>
        </a:p>
      </dgm:t>
    </dgm:pt>
    <dgm:pt modelId="{BF63373D-2B39-4D2D-A942-EC81C819F5A5}" type="parTrans" cxnId="{E0A17C12-9FCB-453E-B51A-22BB238C7337}">
      <dgm:prSet/>
      <dgm:spPr/>
      <dgm:t>
        <a:bodyPr/>
        <a:lstStyle/>
        <a:p>
          <a:endParaRPr lang="en-US"/>
        </a:p>
      </dgm:t>
    </dgm:pt>
    <dgm:pt modelId="{3AC736CE-15B5-4182-8E1C-9A0855CBA7D4}" type="sibTrans" cxnId="{E0A17C12-9FCB-453E-B51A-22BB238C7337}">
      <dgm:prSet/>
      <dgm:spPr/>
      <dgm:t>
        <a:bodyPr/>
        <a:lstStyle/>
        <a:p>
          <a:endParaRPr lang="en-US"/>
        </a:p>
      </dgm:t>
    </dgm:pt>
    <dgm:pt modelId="{8469427C-893B-4B09-B35A-01C5F9C3A29B}">
      <dgm:prSet/>
      <dgm:spPr/>
      <dgm:t>
        <a:bodyPr/>
        <a:lstStyle/>
        <a:p>
          <a:r>
            <a:rPr lang="en-US" b="1" i="0" baseline="0"/>
            <a:t>Cart Sidebar Toggle:</a:t>
          </a:r>
          <a:r>
            <a:rPr lang="en-US" b="0" i="0" baseline="0"/>
            <a:t> Opens and closes the cart sidebar with smooth transitions.</a:t>
          </a:r>
          <a:endParaRPr lang="en-US"/>
        </a:p>
      </dgm:t>
    </dgm:pt>
    <dgm:pt modelId="{0723EE5A-3FFD-4722-8F0C-B1D3A27B70BD}" type="parTrans" cxnId="{8CB6B6F7-3568-45A7-A1EB-AD8442487A75}">
      <dgm:prSet/>
      <dgm:spPr/>
      <dgm:t>
        <a:bodyPr/>
        <a:lstStyle/>
        <a:p>
          <a:endParaRPr lang="en-US"/>
        </a:p>
      </dgm:t>
    </dgm:pt>
    <dgm:pt modelId="{712CCD32-4AF4-445B-AAA5-00AF8268BCD7}" type="sibTrans" cxnId="{8CB6B6F7-3568-45A7-A1EB-AD8442487A75}">
      <dgm:prSet/>
      <dgm:spPr/>
      <dgm:t>
        <a:bodyPr/>
        <a:lstStyle/>
        <a:p>
          <a:endParaRPr lang="en-US"/>
        </a:p>
      </dgm:t>
    </dgm:pt>
    <dgm:pt modelId="{813F8DE2-BCB3-4D8E-8A42-5DD036251821}">
      <dgm:prSet/>
      <dgm:spPr/>
      <dgm:t>
        <a:bodyPr/>
        <a:lstStyle/>
        <a:p>
          <a:r>
            <a:rPr lang="en-US" b="1" i="0" baseline="0"/>
            <a:t>Product Gallery Display:</a:t>
          </a:r>
          <a:endParaRPr lang="en-US"/>
        </a:p>
      </dgm:t>
    </dgm:pt>
    <dgm:pt modelId="{88B8977A-0F15-4C1F-80FD-22E670EB2976}" type="parTrans" cxnId="{D9208213-232A-4190-A4CA-7052F6E0F26C}">
      <dgm:prSet/>
      <dgm:spPr/>
      <dgm:t>
        <a:bodyPr/>
        <a:lstStyle/>
        <a:p>
          <a:endParaRPr lang="en-US"/>
        </a:p>
      </dgm:t>
    </dgm:pt>
    <dgm:pt modelId="{2B84061B-84D3-47D7-806C-966DB9153C2B}" type="sibTrans" cxnId="{D9208213-232A-4190-A4CA-7052F6E0F26C}">
      <dgm:prSet/>
      <dgm:spPr/>
      <dgm:t>
        <a:bodyPr/>
        <a:lstStyle/>
        <a:p>
          <a:endParaRPr lang="en-US"/>
        </a:p>
      </dgm:t>
    </dgm:pt>
    <dgm:pt modelId="{A91F041C-FBB7-48B0-9499-530F3EA67A0D}">
      <dgm:prSet/>
      <dgm:spPr/>
      <dgm:t>
        <a:bodyPr/>
        <a:lstStyle/>
        <a:p>
          <a:r>
            <a:rPr lang="en-US" b="1" i="0" baseline="0"/>
            <a:t>Grid Layout:</a:t>
          </a:r>
          <a:r>
            <a:rPr lang="en-US" b="0" i="0" baseline="0"/>
            <a:t> Displays products in a grid system for better organization.</a:t>
          </a:r>
          <a:endParaRPr lang="en-US"/>
        </a:p>
      </dgm:t>
    </dgm:pt>
    <dgm:pt modelId="{DF35126E-7720-4985-AE88-220AB03C9F40}" type="parTrans" cxnId="{759602A0-6C4B-4EAC-9C86-4DE50BAEB5F5}">
      <dgm:prSet/>
      <dgm:spPr/>
      <dgm:t>
        <a:bodyPr/>
        <a:lstStyle/>
        <a:p>
          <a:endParaRPr lang="en-US"/>
        </a:p>
      </dgm:t>
    </dgm:pt>
    <dgm:pt modelId="{326E5665-EBB2-441B-84D1-8B9117DC22A6}" type="sibTrans" cxnId="{759602A0-6C4B-4EAC-9C86-4DE50BAEB5F5}">
      <dgm:prSet/>
      <dgm:spPr/>
      <dgm:t>
        <a:bodyPr/>
        <a:lstStyle/>
        <a:p>
          <a:endParaRPr lang="en-US"/>
        </a:p>
      </dgm:t>
    </dgm:pt>
    <dgm:pt modelId="{9C08EF2F-48E7-4EBF-815B-B09870515116}" type="pres">
      <dgm:prSet presAssocID="{5754D66C-23A5-482D-8E16-9D9E690F3528}" presName="Name0" presStyleCnt="0">
        <dgm:presLayoutVars>
          <dgm:dir/>
          <dgm:animLvl val="lvl"/>
          <dgm:resizeHandles val="exact"/>
        </dgm:presLayoutVars>
      </dgm:prSet>
      <dgm:spPr/>
    </dgm:pt>
    <dgm:pt modelId="{2F00FD88-21D4-4B3F-9716-E67225DB2579}" type="pres">
      <dgm:prSet presAssocID="{CCE67BAF-812D-4E70-805D-AB95E8CFF0A6}" presName="linNode" presStyleCnt="0"/>
      <dgm:spPr/>
    </dgm:pt>
    <dgm:pt modelId="{16F63C54-CF66-4A47-831A-1265FCDE5C2D}" type="pres">
      <dgm:prSet presAssocID="{CCE67BAF-812D-4E70-805D-AB95E8CFF0A6}" presName="parTx" presStyleLbl="revTx" presStyleIdx="0" presStyleCnt="3">
        <dgm:presLayoutVars>
          <dgm:chMax val="1"/>
          <dgm:bulletEnabled val="1"/>
        </dgm:presLayoutVars>
      </dgm:prSet>
      <dgm:spPr/>
    </dgm:pt>
    <dgm:pt modelId="{3963BDBF-E71E-4894-8276-A91457EF4FE5}" type="pres">
      <dgm:prSet presAssocID="{CCE67BAF-812D-4E70-805D-AB95E8CFF0A6}" presName="bracket" presStyleLbl="parChTrans1D1" presStyleIdx="0" presStyleCnt="3"/>
      <dgm:spPr/>
    </dgm:pt>
    <dgm:pt modelId="{149EC089-208C-4C5F-A24D-59E3090F3FAE}" type="pres">
      <dgm:prSet presAssocID="{CCE67BAF-812D-4E70-805D-AB95E8CFF0A6}" presName="spH" presStyleCnt="0"/>
      <dgm:spPr/>
    </dgm:pt>
    <dgm:pt modelId="{E004E063-5F6B-4992-9F2B-A47F7C0A2B55}" type="pres">
      <dgm:prSet presAssocID="{CCE67BAF-812D-4E70-805D-AB95E8CFF0A6}" presName="desTx" presStyleLbl="node1" presStyleIdx="0" presStyleCnt="3">
        <dgm:presLayoutVars>
          <dgm:bulletEnabled val="1"/>
        </dgm:presLayoutVars>
      </dgm:prSet>
      <dgm:spPr/>
    </dgm:pt>
    <dgm:pt modelId="{7FB4B4D8-55B5-4BFC-AC3D-622D1E97442C}" type="pres">
      <dgm:prSet presAssocID="{2441712C-07D0-4110-8C39-32CA7B25EA24}" presName="spV" presStyleCnt="0"/>
      <dgm:spPr/>
    </dgm:pt>
    <dgm:pt modelId="{DA67039C-B7DA-44AA-924C-C48B5BA44697}" type="pres">
      <dgm:prSet presAssocID="{1CBA9D0B-0396-44C2-8515-BE6DCB0E1035}" presName="linNode" presStyleCnt="0"/>
      <dgm:spPr/>
    </dgm:pt>
    <dgm:pt modelId="{91237EDB-E6A1-4834-98C5-28EA9A11FA57}" type="pres">
      <dgm:prSet presAssocID="{1CBA9D0B-0396-44C2-8515-BE6DCB0E1035}" presName="parTx" presStyleLbl="revTx" presStyleIdx="1" presStyleCnt="3">
        <dgm:presLayoutVars>
          <dgm:chMax val="1"/>
          <dgm:bulletEnabled val="1"/>
        </dgm:presLayoutVars>
      </dgm:prSet>
      <dgm:spPr/>
    </dgm:pt>
    <dgm:pt modelId="{A0BC1801-D919-4E00-9B91-2DBB6B4FEE7B}" type="pres">
      <dgm:prSet presAssocID="{1CBA9D0B-0396-44C2-8515-BE6DCB0E1035}" presName="bracket" presStyleLbl="parChTrans1D1" presStyleIdx="1" presStyleCnt="3"/>
      <dgm:spPr/>
    </dgm:pt>
    <dgm:pt modelId="{4CC128CB-4BD5-467D-925D-D486519654E9}" type="pres">
      <dgm:prSet presAssocID="{1CBA9D0B-0396-44C2-8515-BE6DCB0E1035}" presName="spH" presStyleCnt="0"/>
      <dgm:spPr/>
    </dgm:pt>
    <dgm:pt modelId="{698E8580-410F-4F59-BE77-50DA45649D17}" type="pres">
      <dgm:prSet presAssocID="{1CBA9D0B-0396-44C2-8515-BE6DCB0E1035}" presName="desTx" presStyleLbl="node1" presStyleIdx="1" presStyleCnt="3">
        <dgm:presLayoutVars>
          <dgm:bulletEnabled val="1"/>
        </dgm:presLayoutVars>
      </dgm:prSet>
      <dgm:spPr/>
    </dgm:pt>
    <dgm:pt modelId="{627BC280-FCC2-420E-B408-2B8C0ADC719D}" type="pres">
      <dgm:prSet presAssocID="{8AC7FC4B-3C77-4289-A8D4-AC9C4B5739F1}" presName="spV" presStyleCnt="0"/>
      <dgm:spPr/>
    </dgm:pt>
    <dgm:pt modelId="{6176FBE2-7B5F-4C03-B2EE-380E8DAE3315}" type="pres">
      <dgm:prSet presAssocID="{813F8DE2-BCB3-4D8E-8A42-5DD036251821}" presName="linNode" presStyleCnt="0"/>
      <dgm:spPr/>
    </dgm:pt>
    <dgm:pt modelId="{4FA0AF2E-2423-4768-82BE-0545A023E080}" type="pres">
      <dgm:prSet presAssocID="{813F8DE2-BCB3-4D8E-8A42-5DD036251821}" presName="parTx" presStyleLbl="revTx" presStyleIdx="2" presStyleCnt="3">
        <dgm:presLayoutVars>
          <dgm:chMax val="1"/>
          <dgm:bulletEnabled val="1"/>
        </dgm:presLayoutVars>
      </dgm:prSet>
      <dgm:spPr/>
    </dgm:pt>
    <dgm:pt modelId="{77FD2236-0DCE-4F35-8F60-96B3871A7719}" type="pres">
      <dgm:prSet presAssocID="{813F8DE2-BCB3-4D8E-8A42-5DD036251821}" presName="bracket" presStyleLbl="parChTrans1D1" presStyleIdx="2" presStyleCnt="3"/>
      <dgm:spPr/>
    </dgm:pt>
    <dgm:pt modelId="{DBC55186-12D2-4012-8552-874733DAFE6F}" type="pres">
      <dgm:prSet presAssocID="{813F8DE2-BCB3-4D8E-8A42-5DD036251821}" presName="spH" presStyleCnt="0"/>
      <dgm:spPr/>
    </dgm:pt>
    <dgm:pt modelId="{07C40619-AE91-4AC7-ADC4-9E603F752665}" type="pres">
      <dgm:prSet presAssocID="{813F8DE2-BCB3-4D8E-8A42-5DD036251821}" presName="desTx" presStyleLbl="node1" presStyleIdx="2" presStyleCnt="3">
        <dgm:presLayoutVars>
          <dgm:bulletEnabled val="1"/>
        </dgm:presLayoutVars>
      </dgm:prSet>
      <dgm:spPr/>
    </dgm:pt>
  </dgm:ptLst>
  <dgm:cxnLst>
    <dgm:cxn modelId="{FD744511-A320-4D8C-9C70-F6749C6A37D2}" type="presOf" srcId="{CCE67BAF-812D-4E70-805D-AB95E8CFF0A6}" destId="{16F63C54-CF66-4A47-831A-1265FCDE5C2D}" srcOrd="0" destOrd="0" presId="urn:diagrams.loki3.com/BracketList"/>
    <dgm:cxn modelId="{E0A17C12-9FCB-453E-B51A-22BB238C7337}" srcId="{1CBA9D0B-0396-44C2-8515-BE6DCB0E1035}" destId="{6167D57A-F1EC-4381-A875-30059F26AF96}" srcOrd="0" destOrd="0" parTransId="{BF63373D-2B39-4D2D-A942-EC81C819F5A5}" sibTransId="{3AC736CE-15B5-4182-8E1C-9A0855CBA7D4}"/>
    <dgm:cxn modelId="{D9208213-232A-4190-A4CA-7052F6E0F26C}" srcId="{5754D66C-23A5-482D-8E16-9D9E690F3528}" destId="{813F8DE2-BCB3-4D8E-8A42-5DD036251821}" srcOrd="2" destOrd="0" parTransId="{88B8977A-0F15-4C1F-80FD-22E670EB2976}" sibTransId="{2B84061B-84D3-47D7-806C-966DB9153C2B}"/>
    <dgm:cxn modelId="{32BBB929-1D4F-4F07-BA63-EFD67A40F436}" type="presOf" srcId="{8469427C-893B-4B09-B35A-01C5F9C3A29B}" destId="{698E8580-410F-4F59-BE77-50DA45649D17}" srcOrd="0" destOrd="1" presId="urn:diagrams.loki3.com/BracketList"/>
    <dgm:cxn modelId="{21B2262F-3264-4B9E-ABE0-80A6795E6621}" type="presOf" srcId="{6167D57A-F1EC-4381-A875-30059F26AF96}" destId="{698E8580-410F-4F59-BE77-50DA45649D17}" srcOrd="0" destOrd="0" presId="urn:diagrams.loki3.com/BracketList"/>
    <dgm:cxn modelId="{9A45FA38-FEA1-4776-9E6A-A812A925AEEA}" type="presOf" srcId="{039A819C-53BE-4E1D-8B59-7A7AB5BFE724}" destId="{E004E063-5F6B-4992-9F2B-A47F7C0A2B55}" srcOrd="0" destOrd="1" presId="urn:diagrams.loki3.com/BracketList"/>
    <dgm:cxn modelId="{A2A4B13A-8940-4FD6-85B7-F1AECC06D148}" type="presOf" srcId="{813F8DE2-BCB3-4D8E-8A42-5DD036251821}" destId="{4FA0AF2E-2423-4768-82BE-0545A023E080}" srcOrd="0" destOrd="0" presId="urn:diagrams.loki3.com/BracketList"/>
    <dgm:cxn modelId="{A01E9B5E-C46B-454D-A075-96BC02233F82}" srcId="{5754D66C-23A5-482D-8E16-9D9E690F3528}" destId="{CCE67BAF-812D-4E70-805D-AB95E8CFF0A6}" srcOrd="0" destOrd="0" parTransId="{BF503C9A-B967-421A-B2FE-26FB257597CC}" sibTransId="{2441712C-07D0-4110-8C39-32CA7B25EA24}"/>
    <dgm:cxn modelId="{86E1E460-BA3F-4C35-879F-67A34D00BBA9}" type="presOf" srcId="{A91F041C-FBB7-48B0-9499-530F3EA67A0D}" destId="{07C40619-AE91-4AC7-ADC4-9E603F752665}" srcOrd="0" destOrd="0" presId="urn:diagrams.loki3.com/BracketList"/>
    <dgm:cxn modelId="{C8EADD44-E3B4-4C6A-AB72-9CD741832B45}" type="presOf" srcId="{1CBA9D0B-0396-44C2-8515-BE6DCB0E1035}" destId="{91237EDB-E6A1-4834-98C5-28EA9A11FA57}" srcOrd="0" destOrd="0" presId="urn:diagrams.loki3.com/BracketList"/>
    <dgm:cxn modelId="{AA947E51-82EC-4E8B-A866-18DC0196E4E8}" type="presOf" srcId="{5754D66C-23A5-482D-8E16-9D9E690F3528}" destId="{9C08EF2F-48E7-4EBF-815B-B09870515116}" srcOrd="0" destOrd="0" presId="urn:diagrams.loki3.com/BracketList"/>
    <dgm:cxn modelId="{C295BF7F-28B7-4271-9595-C06F966B99FC}" srcId="{5754D66C-23A5-482D-8E16-9D9E690F3528}" destId="{1CBA9D0B-0396-44C2-8515-BE6DCB0E1035}" srcOrd="1" destOrd="0" parTransId="{2205330B-3494-4E60-B910-59B4FE98A6C3}" sibTransId="{8AC7FC4B-3C77-4289-A8D4-AC9C4B5739F1}"/>
    <dgm:cxn modelId="{759602A0-6C4B-4EAC-9C86-4DE50BAEB5F5}" srcId="{813F8DE2-BCB3-4D8E-8A42-5DD036251821}" destId="{A91F041C-FBB7-48B0-9499-530F3EA67A0D}" srcOrd="0" destOrd="0" parTransId="{DF35126E-7720-4985-AE88-220AB03C9F40}" sibTransId="{326E5665-EBB2-441B-84D1-8B9117DC22A6}"/>
    <dgm:cxn modelId="{45B18CD3-28CF-46B7-B49A-B5AFC05AA859}" srcId="{CCE67BAF-812D-4E70-805D-AB95E8CFF0A6}" destId="{039A819C-53BE-4E1D-8B59-7A7AB5BFE724}" srcOrd="1" destOrd="0" parTransId="{1F7E1285-2826-4B0B-9373-7BD7F8DD5A46}" sibTransId="{545D1726-C9B2-4662-B7ED-D6370E2E1C85}"/>
    <dgm:cxn modelId="{6E4700DF-7C16-4785-AEF8-04B548D7DE41}" type="presOf" srcId="{058E3718-9930-4D89-A51E-EC90C48DE144}" destId="{E004E063-5F6B-4992-9F2B-A47F7C0A2B55}" srcOrd="0" destOrd="0" presId="urn:diagrams.loki3.com/BracketList"/>
    <dgm:cxn modelId="{266457E4-F691-442D-93CE-168A6A4800E1}" srcId="{CCE67BAF-812D-4E70-805D-AB95E8CFF0A6}" destId="{058E3718-9930-4D89-A51E-EC90C48DE144}" srcOrd="0" destOrd="0" parTransId="{12FDC74D-5306-45EA-A046-A79D90F5D038}" sibTransId="{417D6C39-F344-459C-8E41-24869AB614C6}"/>
    <dgm:cxn modelId="{8CB6B6F7-3568-45A7-A1EB-AD8442487A75}" srcId="{1CBA9D0B-0396-44C2-8515-BE6DCB0E1035}" destId="{8469427C-893B-4B09-B35A-01C5F9C3A29B}" srcOrd="1" destOrd="0" parTransId="{0723EE5A-3FFD-4722-8F0C-B1D3A27B70BD}" sibTransId="{712CCD32-4AF4-445B-AAA5-00AF8268BCD7}"/>
    <dgm:cxn modelId="{A2D0C343-2C2F-4DF9-8197-DB0824923227}" type="presParOf" srcId="{9C08EF2F-48E7-4EBF-815B-B09870515116}" destId="{2F00FD88-21D4-4B3F-9716-E67225DB2579}" srcOrd="0" destOrd="0" presId="urn:diagrams.loki3.com/BracketList"/>
    <dgm:cxn modelId="{1D1D854B-A884-47F4-80C6-4E2213ED1142}" type="presParOf" srcId="{2F00FD88-21D4-4B3F-9716-E67225DB2579}" destId="{16F63C54-CF66-4A47-831A-1265FCDE5C2D}" srcOrd="0" destOrd="0" presId="urn:diagrams.loki3.com/BracketList"/>
    <dgm:cxn modelId="{F3A2B71A-6CBE-44EC-B52B-ACF80C8AC417}" type="presParOf" srcId="{2F00FD88-21D4-4B3F-9716-E67225DB2579}" destId="{3963BDBF-E71E-4894-8276-A91457EF4FE5}" srcOrd="1" destOrd="0" presId="urn:diagrams.loki3.com/BracketList"/>
    <dgm:cxn modelId="{92F1681A-3373-433A-8179-4781A5E7FEE0}" type="presParOf" srcId="{2F00FD88-21D4-4B3F-9716-E67225DB2579}" destId="{149EC089-208C-4C5F-A24D-59E3090F3FAE}" srcOrd="2" destOrd="0" presId="urn:diagrams.loki3.com/BracketList"/>
    <dgm:cxn modelId="{7D76EE5F-DCA0-4BEB-9473-2C608C041D8B}" type="presParOf" srcId="{2F00FD88-21D4-4B3F-9716-E67225DB2579}" destId="{E004E063-5F6B-4992-9F2B-A47F7C0A2B55}" srcOrd="3" destOrd="0" presId="urn:diagrams.loki3.com/BracketList"/>
    <dgm:cxn modelId="{6C9E0904-A0AA-45F5-9893-9DE9B3E951F7}" type="presParOf" srcId="{9C08EF2F-48E7-4EBF-815B-B09870515116}" destId="{7FB4B4D8-55B5-4BFC-AC3D-622D1E97442C}" srcOrd="1" destOrd="0" presId="urn:diagrams.loki3.com/BracketList"/>
    <dgm:cxn modelId="{F6DFCBF1-23B9-441D-8F17-2E303B2F0E9F}" type="presParOf" srcId="{9C08EF2F-48E7-4EBF-815B-B09870515116}" destId="{DA67039C-B7DA-44AA-924C-C48B5BA44697}" srcOrd="2" destOrd="0" presId="urn:diagrams.loki3.com/BracketList"/>
    <dgm:cxn modelId="{2BDA9AC2-D7BF-4F97-A92B-A24853824DF6}" type="presParOf" srcId="{DA67039C-B7DA-44AA-924C-C48B5BA44697}" destId="{91237EDB-E6A1-4834-98C5-28EA9A11FA57}" srcOrd="0" destOrd="0" presId="urn:diagrams.loki3.com/BracketList"/>
    <dgm:cxn modelId="{233C0352-6E2C-4116-A48D-80382B3646AC}" type="presParOf" srcId="{DA67039C-B7DA-44AA-924C-C48B5BA44697}" destId="{A0BC1801-D919-4E00-9B91-2DBB6B4FEE7B}" srcOrd="1" destOrd="0" presId="urn:diagrams.loki3.com/BracketList"/>
    <dgm:cxn modelId="{9F1B7FE4-2E50-49BE-ACD8-A594556FDB94}" type="presParOf" srcId="{DA67039C-B7DA-44AA-924C-C48B5BA44697}" destId="{4CC128CB-4BD5-467D-925D-D486519654E9}" srcOrd="2" destOrd="0" presId="urn:diagrams.loki3.com/BracketList"/>
    <dgm:cxn modelId="{EE939896-DE27-4B00-B6E6-14362785DC82}" type="presParOf" srcId="{DA67039C-B7DA-44AA-924C-C48B5BA44697}" destId="{698E8580-410F-4F59-BE77-50DA45649D17}" srcOrd="3" destOrd="0" presId="urn:diagrams.loki3.com/BracketList"/>
    <dgm:cxn modelId="{F5953661-6BCE-4640-9E33-C3520AF0ECD3}" type="presParOf" srcId="{9C08EF2F-48E7-4EBF-815B-B09870515116}" destId="{627BC280-FCC2-420E-B408-2B8C0ADC719D}" srcOrd="3" destOrd="0" presId="urn:diagrams.loki3.com/BracketList"/>
    <dgm:cxn modelId="{F0EFAB0D-1D2B-4B8C-814B-5426A873CDF4}" type="presParOf" srcId="{9C08EF2F-48E7-4EBF-815B-B09870515116}" destId="{6176FBE2-7B5F-4C03-B2EE-380E8DAE3315}" srcOrd="4" destOrd="0" presId="urn:diagrams.loki3.com/BracketList"/>
    <dgm:cxn modelId="{179B897C-5907-4D61-A265-290E5892E003}" type="presParOf" srcId="{6176FBE2-7B5F-4C03-B2EE-380E8DAE3315}" destId="{4FA0AF2E-2423-4768-82BE-0545A023E080}" srcOrd="0" destOrd="0" presId="urn:diagrams.loki3.com/BracketList"/>
    <dgm:cxn modelId="{D51EE4FC-36B5-4BC3-BA43-986864F02F0E}" type="presParOf" srcId="{6176FBE2-7B5F-4C03-B2EE-380E8DAE3315}" destId="{77FD2236-0DCE-4F35-8F60-96B3871A7719}" srcOrd="1" destOrd="0" presId="urn:diagrams.loki3.com/BracketList"/>
    <dgm:cxn modelId="{8FF95984-FDDE-404F-8E13-CD0724C435A1}" type="presParOf" srcId="{6176FBE2-7B5F-4C03-B2EE-380E8DAE3315}" destId="{DBC55186-12D2-4012-8552-874733DAFE6F}" srcOrd="2" destOrd="0" presId="urn:diagrams.loki3.com/BracketList"/>
    <dgm:cxn modelId="{3CB90C2A-C10E-4937-BCD1-95151BC2BE17}" type="presParOf" srcId="{6176FBE2-7B5F-4C03-B2EE-380E8DAE3315}" destId="{07C40619-AE91-4AC7-ADC4-9E603F752665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5809389-1D35-456B-9552-F54229F28E89}" type="doc">
      <dgm:prSet loTypeId="urn:diagrams.loki3.com/Bracket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244A848-C4EA-455B-A10A-F1EF5451D4FA}">
      <dgm:prSet/>
      <dgm:spPr/>
      <dgm:t>
        <a:bodyPr/>
        <a:lstStyle/>
        <a:p>
          <a:r>
            <a:rPr lang="en-US" b="1" i="0" baseline="0"/>
            <a:t>Checkout Functionality:</a:t>
          </a:r>
          <a:endParaRPr lang="en-US"/>
        </a:p>
      </dgm:t>
    </dgm:pt>
    <dgm:pt modelId="{E6A55D6D-A4D6-4D83-8DC7-8F2B253460FF}" type="parTrans" cxnId="{2F8523E5-585D-4F4E-B093-A84C49433E74}">
      <dgm:prSet/>
      <dgm:spPr/>
      <dgm:t>
        <a:bodyPr/>
        <a:lstStyle/>
        <a:p>
          <a:endParaRPr lang="en-US"/>
        </a:p>
      </dgm:t>
    </dgm:pt>
    <dgm:pt modelId="{3010186E-2780-4C60-B714-03FFE371331D}" type="sibTrans" cxnId="{2F8523E5-585D-4F4E-B093-A84C49433E74}">
      <dgm:prSet/>
      <dgm:spPr/>
      <dgm:t>
        <a:bodyPr/>
        <a:lstStyle/>
        <a:p>
          <a:endParaRPr lang="en-US"/>
        </a:p>
      </dgm:t>
    </dgm:pt>
    <dgm:pt modelId="{6B1A9ECF-ECFA-4807-A8C7-D4CD9534FA61}">
      <dgm:prSet/>
      <dgm:spPr/>
      <dgm:t>
        <a:bodyPr/>
        <a:lstStyle/>
        <a:p>
          <a:r>
            <a:rPr lang="en-US" b="1" i="0" baseline="0"/>
            <a:t>Display Cart Items:</a:t>
          </a:r>
          <a:r>
            <a:rPr lang="en-US" b="0" i="0" baseline="0"/>
            <a:t> Retrieves items </a:t>
          </a:r>
          <a:r>
            <a:rPr lang="en-US"/>
            <a:t>from localStorage and displays them on the checkout page.</a:t>
          </a:r>
        </a:p>
      </dgm:t>
    </dgm:pt>
    <dgm:pt modelId="{5F3BA0F7-E823-4CF2-B56C-85E15681A892}" type="parTrans" cxnId="{9758BAF3-FD4F-4B4F-BA14-5C3468FB4B8C}">
      <dgm:prSet/>
      <dgm:spPr/>
      <dgm:t>
        <a:bodyPr/>
        <a:lstStyle/>
        <a:p>
          <a:endParaRPr lang="en-US"/>
        </a:p>
      </dgm:t>
    </dgm:pt>
    <dgm:pt modelId="{C692B0CF-272D-4383-A788-5C5133CE9020}" type="sibTrans" cxnId="{9758BAF3-FD4F-4B4F-BA14-5C3468FB4B8C}">
      <dgm:prSet/>
      <dgm:spPr/>
      <dgm:t>
        <a:bodyPr/>
        <a:lstStyle/>
        <a:p>
          <a:endParaRPr lang="en-US"/>
        </a:p>
      </dgm:t>
    </dgm:pt>
    <dgm:pt modelId="{8CB5593C-39EE-442E-B693-C12A79E7333B}">
      <dgm:prSet/>
      <dgm:spPr/>
      <dgm:t>
        <a:bodyPr/>
        <a:lstStyle/>
        <a:p>
          <a:r>
            <a:rPr lang="en-US" b="1" i="0" baseline="0"/>
            <a:t>Calculate Total Price:</a:t>
          </a:r>
          <a:r>
            <a:rPr lang="en-US" b="0" i="0" baseline="0"/>
            <a:t> Adds up the total price based on the cart items and updates the display.</a:t>
          </a:r>
          <a:endParaRPr lang="en-US"/>
        </a:p>
      </dgm:t>
    </dgm:pt>
    <dgm:pt modelId="{0CED345F-A11F-4DB9-B4F1-0BEBCC90E6C8}" type="parTrans" cxnId="{27A11B63-91EA-44DA-A47D-AFE31AFAB97E}">
      <dgm:prSet/>
      <dgm:spPr/>
      <dgm:t>
        <a:bodyPr/>
        <a:lstStyle/>
        <a:p>
          <a:endParaRPr lang="en-US"/>
        </a:p>
      </dgm:t>
    </dgm:pt>
    <dgm:pt modelId="{3121C9F3-C37A-4282-BFA8-F18B8FC9523A}" type="sibTrans" cxnId="{27A11B63-91EA-44DA-A47D-AFE31AFAB97E}">
      <dgm:prSet/>
      <dgm:spPr/>
      <dgm:t>
        <a:bodyPr/>
        <a:lstStyle/>
        <a:p>
          <a:endParaRPr lang="en-US"/>
        </a:p>
      </dgm:t>
    </dgm:pt>
    <dgm:pt modelId="{379496D8-3752-4A7F-AA23-892816A70C88}">
      <dgm:prSet/>
      <dgm:spPr/>
      <dgm:t>
        <a:bodyPr/>
        <a:lstStyle/>
        <a:p>
          <a:r>
            <a:rPr lang="en-US" b="1" i="0" baseline="0"/>
            <a:t>Payment Form:</a:t>
          </a:r>
          <a:endParaRPr lang="en-US"/>
        </a:p>
      </dgm:t>
    </dgm:pt>
    <dgm:pt modelId="{15DBD23D-5DD7-4EAC-9E5B-C3F007A85669}" type="parTrans" cxnId="{9E9EA633-500C-43FE-824C-8B23C743EE8F}">
      <dgm:prSet/>
      <dgm:spPr/>
      <dgm:t>
        <a:bodyPr/>
        <a:lstStyle/>
        <a:p>
          <a:endParaRPr lang="en-US"/>
        </a:p>
      </dgm:t>
    </dgm:pt>
    <dgm:pt modelId="{61782CE6-C455-4DCE-8C4C-6053ABDD6278}" type="sibTrans" cxnId="{9E9EA633-500C-43FE-824C-8B23C743EE8F}">
      <dgm:prSet/>
      <dgm:spPr/>
      <dgm:t>
        <a:bodyPr/>
        <a:lstStyle/>
        <a:p>
          <a:endParaRPr lang="en-US"/>
        </a:p>
      </dgm:t>
    </dgm:pt>
    <dgm:pt modelId="{55A27FDA-7143-4E1D-9458-0371BD230BC2}">
      <dgm:prSet/>
      <dgm:spPr/>
      <dgm:t>
        <a:bodyPr/>
        <a:lstStyle/>
        <a:p>
          <a:r>
            <a:rPr lang="en-US" b="1" i="0" baseline="0"/>
            <a:t>Submit Payment:</a:t>
          </a:r>
          <a:r>
            <a:rPr lang="en-US" b="0" i="0" baseline="0"/>
            <a:t> Validates the payment form and processes the payment (mocked with a confirmation alert).</a:t>
          </a:r>
          <a:endParaRPr lang="en-US"/>
        </a:p>
      </dgm:t>
    </dgm:pt>
    <dgm:pt modelId="{2CD44352-BA96-41D6-AC66-319E8A5EA8CB}" type="parTrans" cxnId="{A6330FED-EB97-4CE9-ABFA-E5322D33E960}">
      <dgm:prSet/>
      <dgm:spPr/>
      <dgm:t>
        <a:bodyPr/>
        <a:lstStyle/>
        <a:p>
          <a:endParaRPr lang="en-US"/>
        </a:p>
      </dgm:t>
    </dgm:pt>
    <dgm:pt modelId="{9FDC8F22-36BF-40DF-AC91-C06A33911F36}" type="sibTrans" cxnId="{A6330FED-EB97-4CE9-ABFA-E5322D33E960}">
      <dgm:prSet/>
      <dgm:spPr/>
      <dgm:t>
        <a:bodyPr/>
        <a:lstStyle/>
        <a:p>
          <a:endParaRPr lang="en-US"/>
        </a:p>
      </dgm:t>
    </dgm:pt>
    <dgm:pt modelId="{C1405CF0-E021-4B87-B137-57E7161B4D4D}">
      <dgm:prSet/>
      <dgm:spPr/>
      <dgm:t>
        <a:bodyPr/>
        <a:lstStyle/>
        <a:p>
          <a:r>
            <a:rPr lang="en-US" b="1" i="0" baseline="0"/>
            <a:t>Clear Cart:</a:t>
          </a:r>
          <a:r>
            <a:rPr lang="en-US" b="0" i="0" baseline="0"/>
            <a:t> Clears the cart both on the UI and in </a:t>
          </a:r>
          <a:r>
            <a:rPr lang="en-US"/>
            <a:t>localStorage.</a:t>
          </a:r>
        </a:p>
      </dgm:t>
    </dgm:pt>
    <dgm:pt modelId="{3229BA4C-5D00-437B-B164-E4F080D4A57F}" type="parTrans" cxnId="{072DBD4F-E31D-4615-AE3F-4CF33D514FFB}">
      <dgm:prSet/>
      <dgm:spPr/>
      <dgm:t>
        <a:bodyPr/>
        <a:lstStyle/>
        <a:p>
          <a:endParaRPr lang="en-US"/>
        </a:p>
      </dgm:t>
    </dgm:pt>
    <dgm:pt modelId="{AF6A16B1-D846-4D5C-A181-6760AA9094DE}" type="sibTrans" cxnId="{072DBD4F-E31D-4615-AE3F-4CF33D514FFB}">
      <dgm:prSet/>
      <dgm:spPr/>
      <dgm:t>
        <a:bodyPr/>
        <a:lstStyle/>
        <a:p>
          <a:endParaRPr lang="en-US"/>
        </a:p>
      </dgm:t>
    </dgm:pt>
    <dgm:pt modelId="{3DFF4CA9-B97F-4499-9931-103E36FC97AE}">
      <dgm:prSet/>
      <dgm:spPr/>
      <dgm:t>
        <a:bodyPr/>
        <a:lstStyle/>
        <a:p>
          <a:r>
            <a:rPr lang="en-US" b="1"/>
            <a:t>Confirm Payment Button: </a:t>
          </a:r>
          <a:r>
            <a:rPr lang="en-US" b="0" i="0" baseline="0"/>
            <a:t>Confirms payment, clears the cart, and redirects the user to the home page upon successful transaction.</a:t>
          </a:r>
          <a:endParaRPr lang="en-US"/>
        </a:p>
      </dgm:t>
    </dgm:pt>
    <dgm:pt modelId="{8475B4DC-4B2B-42C9-BE9D-5C1F02E5F6DC}" type="parTrans" cxnId="{9025D249-95E0-4F72-A73D-FED055E0AD92}">
      <dgm:prSet/>
      <dgm:spPr/>
      <dgm:t>
        <a:bodyPr/>
        <a:lstStyle/>
        <a:p>
          <a:endParaRPr lang="en-US"/>
        </a:p>
      </dgm:t>
    </dgm:pt>
    <dgm:pt modelId="{1C84ED7A-AE28-46D9-902D-729CE9807FFF}" type="sibTrans" cxnId="{9025D249-95E0-4F72-A73D-FED055E0AD92}">
      <dgm:prSet/>
      <dgm:spPr/>
      <dgm:t>
        <a:bodyPr/>
        <a:lstStyle/>
        <a:p>
          <a:endParaRPr lang="en-US"/>
        </a:p>
      </dgm:t>
    </dgm:pt>
    <dgm:pt modelId="{E0041665-03F3-4673-8248-FC81443098FF}">
      <dgm:prSet/>
      <dgm:spPr/>
      <dgm:t>
        <a:bodyPr/>
        <a:lstStyle/>
        <a:p>
          <a:r>
            <a:rPr lang="en-US" b="1" i="0" baseline="0"/>
            <a:t>Navigation and Menu Interaction:</a:t>
          </a:r>
          <a:endParaRPr lang="en-US"/>
        </a:p>
      </dgm:t>
    </dgm:pt>
    <dgm:pt modelId="{A47D0FF6-9668-4606-BBD9-214899A368AE}" type="parTrans" cxnId="{08096DAD-EE53-40BC-B8A6-08EA14A87D87}">
      <dgm:prSet/>
      <dgm:spPr/>
      <dgm:t>
        <a:bodyPr/>
        <a:lstStyle/>
        <a:p>
          <a:endParaRPr lang="en-US"/>
        </a:p>
      </dgm:t>
    </dgm:pt>
    <dgm:pt modelId="{8C61CC8B-9505-4A71-8FFF-57AF849320EF}" type="sibTrans" cxnId="{08096DAD-EE53-40BC-B8A6-08EA14A87D87}">
      <dgm:prSet/>
      <dgm:spPr/>
      <dgm:t>
        <a:bodyPr/>
        <a:lstStyle/>
        <a:p>
          <a:endParaRPr lang="en-US"/>
        </a:p>
      </dgm:t>
    </dgm:pt>
    <dgm:pt modelId="{6221E8DF-B5E0-4B02-87B6-1CF39FBE27B9}">
      <dgm:prSet/>
      <dgm:spPr/>
      <dgm:t>
        <a:bodyPr/>
        <a:lstStyle/>
        <a:p>
          <a:r>
            <a:rPr lang="en-US" b="1" i="0" baseline="0"/>
            <a:t>Menu Sidebar:</a:t>
          </a:r>
          <a:r>
            <a:rPr lang="en-US" b="0" i="0" baseline="0"/>
            <a:t> Similar toggle functionality as the Home page, to open/close the sidebar.</a:t>
          </a:r>
          <a:endParaRPr lang="en-US"/>
        </a:p>
      </dgm:t>
    </dgm:pt>
    <dgm:pt modelId="{92C82EA0-5FFB-463B-9A67-3F3BCFBA61A8}" type="parTrans" cxnId="{2A59F243-9B70-44A5-811F-69BE10CB7F18}">
      <dgm:prSet/>
      <dgm:spPr/>
      <dgm:t>
        <a:bodyPr/>
        <a:lstStyle/>
        <a:p>
          <a:endParaRPr lang="en-US"/>
        </a:p>
      </dgm:t>
    </dgm:pt>
    <dgm:pt modelId="{4FC9A0BC-B5E6-4C42-94A7-77D22A81D42E}" type="sibTrans" cxnId="{2A59F243-9B70-44A5-811F-69BE10CB7F18}">
      <dgm:prSet/>
      <dgm:spPr/>
      <dgm:t>
        <a:bodyPr/>
        <a:lstStyle/>
        <a:p>
          <a:endParaRPr lang="en-US"/>
        </a:p>
      </dgm:t>
    </dgm:pt>
    <dgm:pt modelId="{D88DAAA1-A72B-466C-BC9F-6309FEEFA762}" type="pres">
      <dgm:prSet presAssocID="{B5809389-1D35-456B-9552-F54229F28E89}" presName="Name0" presStyleCnt="0">
        <dgm:presLayoutVars>
          <dgm:dir/>
          <dgm:animLvl val="lvl"/>
          <dgm:resizeHandles val="exact"/>
        </dgm:presLayoutVars>
      </dgm:prSet>
      <dgm:spPr/>
    </dgm:pt>
    <dgm:pt modelId="{D12CEF36-145C-48CC-A06D-1024CE7434DE}" type="pres">
      <dgm:prSet presAssocID="{E244A848-C4EA-455B-A10A-F1EF5451D4FA}" presName="linNode" presStyleCnt="0"/>
      <dgm:spPr/>
    </dgm:pt>
    <dgm:pt modelId="{F364C83F-57EC-40CB-BDC5-EBDF7C480A7B}" type="pres">
      <dgm:prSet presAssocID="{E244A848-C4EA-455B-A10A-F1EF5451D4FA}" presName="parTx" presStyleLbl="revTx" presStyleIdx="0" presStyleCnt="3">
        <dgm:presLayoutVars>
          <dgm:chMax val="1"/>
          <dgm:bulletEnabled val="1"/>
        </dgm:presLayoutVars>
      </dgm:prSet>
      <dgm:spPr/>
    </dgm:pt>
    <dgm:pt modelId="{E69D2DED-EE35-4452-9E27-BBA1229211D8}" type="pres">
      <dgm:prSet presAssocID="{E244A848-C4EA-455B-A10A-F1EF5451D4FA}" presName="bracket" presStyleLbl="parChTrans1D1" presStyleIdx="0" presStyleCnt="3"/>
      <dgm:spPr/>
    </dgm:pt>
    <dgm:pt modelId="{4FE57F37-5B03-4004-AC6E-6FE216FDCD1D}" type="pres">
      <dgm:prSet presAssocID="{E244A848-C4EA-455B-A10A-F1EF5451D4FA}" presName="spH" presStyleCnt="0"/>
      <dgm:spPr/>
    </dgm:pt>
    <dgm:pt modelId="{E6F4C068-5F2C-4980-9E47-CDF289D4DAAC}" type="pres">
      <dgm:prSet presAssocID="{E244A848-C4EA-455B-A10A-F1EF5451D4FA}" presName="desTx" presStyleLbl="node1" presStyleIdx="0" presStyleCnt="3">
        <dgm:presLayoutVars>
          <dgm:bulletEnabled val="1"/>
        </dgm:presLayoutVars>
      </dgm:prSet>
      <dgm:spPr/>
    </dgm:pt>
    <dgm:pt modelId="{ACEC4BC3-E948-4300-8A70-D75EA532AAD6}" type="pres">
      <dgm:prSet presAssocID="{3010186E-2780-4C60-B714-03FFE371331D}" presName="spV" presStyleCnt="0"/>
      <dgm:spPr/>
    </dgm:pt>
    <dgm:pt modelId="{6296B646-BB41-4E24-BBF0-32FC3F2BEAF6}" type="pres">
      <dgm:prSet presAssocID="{379496D8-3752-4A7F-AA23-892816A70C88}" presName="linNode" presStyleCnt="0"/>
      <dgm:spPr/>
    </dgm:pt>
    <dgm:pt modelId="{DCBBF3D7-B112-45A8-A4E3-9EC1DCD3CA39}" type="pres">
      <dgm:prSet presAssocID="{379496D8-3752-4A7F-AA23-892816A70C88}" presName="parTx" presStyleLbl="revTx" presStyleIdx="1" presStyleCnt="3">
        <dgm:presLayoutVars>
          <dgm:chMax val="1"/>
          <dgm:bulletEnabled val="1"/>
        </dgm:presLayoutVars>
      </dgm:prSet>
      <dgm:spPr/>
    </dgm:pt>
    <dgm:pt modelId="{BD311223-356F-4608-83CC-C7FA0786E3FC}" type="pres">
      <dgm:prSet presAssocID="{379496D8-3752-4A7F-AA23-892816A70C88}" presName="bracket" presStyleLbl="parChTrans1D1" presStyleIdx="1" presStyleCnt="3"/>
      <dgm:spPr/>
    </dgm:pt>
    <dgm:pt modelId="{418F1F6C-9A29-4208-A129-1412F6A47C08}" type="pres">
      <dgm:prSet presAssocID="{379496D8-3752-4A7F-AA23-892816A70C88}" presName="spH" presStyleCnt="0"/>
      <dgm:spPr/>
    </dgm:pt>
    <dgm:pt modelId="{F4A078DF-5CBF-442C-8621-F544D31DCAE1}" type="pres">
      <dgm:prSet presAssocID="{379496D8-3752-4A7F-AA23-892816A70C88}" presName="desTx" presStyleLbl="node1" presStyleIdx="1" presStyleCnt="3">
        <dgm:presLayoutVars>
          <dgm:bulletEnabled val="1"/>
        </dgm:presLayoutVars>
      </dgm:prSet>
      <dgm:spPr/>
    </dgm:pt>
    <dgm:pt modelId="{F0C93A40-8C42-4928-9FA3-592161035B58}" type="pres">
      <dgm:prSet presAssocID="{61782CE6-C455-4DCE-8C4C-6053ABDD6278}" presName="spV" presStyleCnt="0"/>
      <dgm:spPr/>
    </dgm:pt>
    <dgm:pt modelId="{438A90EC-D443-4D96-9F10-0DDA8264F830}" type="pres">
      <dgm:prSet presAssocID="{E0041665-03F3-4673-8248-FC81443098FF}" presName="linNode" presStyleCnt="0"/>
      <dgm:spPr/>
    </dgm:pt>
    <dgm:pt modelId="{D7A1AF31-1D3A-4D96-8545-B54AFDAC38CF}" type="pres">
      <dgm:prSet presAssocID="{E0041665-03F3-4673-8248-FC81443098FF}" presName="parTx" presStyleLbl="revTx" presStyleIdx="2" presStyleCnt="3">
        <dgm:presLayoutVars>
          <dgm:chMax val="1"/>
          <dgm:bulletEnabled val="1"/>
        </dgm:presLayoutVars>
      </dgm:prSet>
      <dgm:spPr/>
    </dgm:pt>
    <dgm:pt modelId="{FB5D3913-DC85-437E-89A5-A6329D169433}" type="pres">
      <dgm:prSet presAssocID="{E0041665-03F3-4673-8248-FC81443098FF}" presName="bracket" presStyleLbl="parChTrans1D1" presStyleIdx="2" presStyleCnt="3"/>
      <dgm:spPr/>
    </dgm:pt>
    <dgm:pt modelId="{104CA432-3214-4AD5-8804-48B2629BDCD4}" type="pres">
      <dgm:prSet presAssocID="{E0041665-03F3-4673-8248-FC81443098FF}" presName="spH" presStyleCnt="0"/>
      <dgm:spPr/>
    </dgm:pt>
    <dgm:pt modelId="{C981B1B9-19AA-49F4-93C7-A1A062440C2D}" type="pres">
      <dgm:prSet presAssocID="{E0041665-03F3-4673-8248-FC81443098FF}" presName="desTx" presStyleLbl="node1" presStyleIdx="2" presStyleCnt="3">
        <dgm:presLayoutVars>
          <dgm:bulletEnabled val="1"/>
        </dgm:presLayoutVars>
      </dgm:prSet>
      <dgm:spPr/>
    </dgm:pt>
  </dgm:ptLst>
  <dgm:cxnLst>
    <dgm:cxn modelId="{FD63E10D-B4C9-4335-B2E3-FA81A41329F2}" type="presOf" srcId="{55A27FDA-7143-4E1D-9458-0371BD230BC2}" destId="{F4A078DF-5CBF-442C-8621-F544D31DCAE1}" srcOrd="0" destOrd="0" presId="urn:diagrams.loki3.com/BracketList"/>
    <dgm:cxn modelId="{4D4EB915-2231-476F-A5E6-5260DB6144AF}" type="presOf" srcId="{C1405CF0-E021-4B87-B137-57E7161B4D4D}" destId="{F4A078DF-5CBF-442C-8621-F544D31DCAE1}" srcOrd="0" destOrd="1" presId="urn:diagrams.loki3.com/BracketList"/>
    <dgm:cxn modelId="{C78AD631-191C-41E5-8D08-5C77F1B8D60E}" type="presOf" srcId="{E0041665-03F3-4673-8248-FC81443098FF}" destId="{D7A1AF31-1D3A-4D96-8545-B54AFDAC38CF}" srcOrd="0" destOrd="0" presId="urn:diagrams.loki3.com/BracketList"/>
    <dgm:cxn modelId="{9E9EA633-500C-43FE-824C-8B23C743EE8F}" srcId="{B5809389-1D35-456B-9552-F54229F28E89}" destId="{379496D8-3752-4A7F-AA23-892816A70C88}" srcOrd="1" destOrd="0" parTransId="{15DBD23D-5DD7-4EAC-9E5B-C3F007A85669}" sibTransId="{61782CE6-C455-4DCE-8C4C-6053ABDD6278}"/>
    <dgm:cxn modelId="{27A11B63-91EA-44DA-A47D-AFE31AFAB97E}" srcId="{E244A848-C4EA-455B-A10A-F1EF5451D4FA}" destId="{8CB5593C-39EE-442E-B693-C12A79E7333B}" srcOrd="1" destOrd="0" parTransId="{0CED345F-A11F-4DB9-B4F1-0BEBCC90E6C8}" sibTransId="{3121C9F3-C37A-4282-BFA8-F18B8FC9523A}"/>
    <dgm:cxn modelId="{2A59F243-9B70-44A5-811F-69BE10CB7F18}" srcId="{E0041665-03F3-4673-8248-FC81443098FF}" destId="{6221E8DF-B5E0-4B02-87B6-1CF39FBE27B9}" srcOrd="0" destOrd="0" parTransId="{92C82EA0-5FFB-463B-9A67-3F3BCFBA61A8}" sibTransId="{4FC9A0BC-B5E6-4C42-94A7-77D22A81D42E}"/>
    <dgm:cxn modelId="{9025D249-95E0-4F72-A73D-FED055E0AD92}" srcId="{379496D8-3752-4A7F-AA23-892816A70C88}" destId="{3DFF4CA9-B97F-4499-9931-103E36FC97AE}" srcOrd="2" destOrd="0" parTransId="{8475B4DC-4B2B-42C9-BE9D-5C1F02E5F6DC}" sibTransId="{1C84ED7A-AE28-46D9-902D-729CE9807FFF}"/>
    <dgm:cxn modelId="{072DBD4F-E31D-4615-AE3F-4CF33D514FFB}" srcId="{379496D8-3752-4A7F-AA23-892816A70C88}" destId="{C1405CF0-E021-4B87-B137-57E7161B4D4D}" srcOrd="1" destOrd="0" parTransId="{3229BA4C-5D00-437B-B164-E4F080D4A57F}" sibTransId="{AF6A16B1-D846-4D5C-A181-6760AA9094DE}"/>
    <dgm:cxn modelId="{85D20E56-C581-430F-BF7C-7F81E13FB130}" type="presOf" srcId="{E244A848-C4EA-455B-A10A-F1EF5451D4FA}" destId="{F364C83F-57EC-40CB-BDC5-EBDF7C480A7B}" srcOrd="0" destOrd="0" presId="urn:diagrams.loki3.com/BracketList"/>
    <dgm:cxn modelId="{6F279982-4101-4B54-8DDF-C4CBEF33A58F}" type="presOf" srcId="{379496D8-3752-4A7F-AA23-892816A70C88}" destId="{DCBBF3D7-B112-45A8-A4E3-9EC1DCD3CA39}" srcOrd="0" destOrd="0" presId="urn:diagrams.loki3.com/BracketList"/>
    <dgm:cxn modelId="{A4D6F78C-41A0-4E5F-B883-8454CAC1F848}" type="presOf" srcId="{B5809389-1D35-456B-9552-F54229F28E89}" destId="{D88DAAA1-A72B-466C-BC9F-6309FEEFA762}" srcOrd="0" destOrd="0" presId="urn:diagrams.loki3.com/BracketList"/>
    <dgm:cxn modelId="{5C085C9B-1460-4D0C-A501-C30A3BC1353F}" type="presOf" srcId="{3DFF4CA9-B97F-4499-9931-103E36FC97AE}" destId="{F4A078DF-5CBF-442C-8621-F544D31DCAE1}" srcOrd="0" destOrd="2" presId="urn:diagrams.loki3.com/BracketList"/>
    <dgm:cxn modelId="{37DE5FA6-23DC-4D2F-A427-DC53CC96821F}" type="presOf" srcId="{6B1A9ECF-ECFA-4807-A8C7-D4CD9534FA61}" destId="{E6F4C068-5F2C-4980-9E47-CDF289D4DAAC}" srcOrd="0" destOrd="0" presId="urn:diagrams.loki3.com/BracketList"/>
    <dgm:cxn modelId="{08096DAD-EE53-40BC-B8A6-08EA14A87D87}" srcId="{B5809389-1D35-456B-9552-F54229F28E89}" destId="{E0041665-03F3-4673-8248-FC81443098FF}" srcOrd="2" destOrd="0" parTransId="{A47D0FF6-9668-4606-BBD9-214899A368AE}" sibTransId="{8C61CC8B-9505-4A71-8FFF-57AF849320EF}"/>
    <dgm:cxn modelId="{8340ADB9-3BC2-4A1E-A27B-D45BF0C6370C}" type="presOf" srcId="{6221E8DF-B5E0-4B02-87B6-1CF39FBE27B9}" destId="{C981B1B9-19AA-49F4-93C7-A1A062440C2D}" srcOrd="0" destOrd="0" presId="urn:diagrams.loki3.com/BracketList"/>
    <dgm:cxn modelId="{ED0E58BA-C4AA-43F4-9214-64FFE4BC4F40}" type="presOf" srcId="{8CB5593C-39EE-442E-B693-C12A79E7333B}" destId="{E6F4C068-5F2C-4980-9E47-CDF289D4DAAC}" srcOrd="0" destOrd="1" presId="urn:diagrams.loki3.com/BracketList"/>
    <dgm:cxn modelId="{2F8523E5-585D-4F4E-B093-A84C49433E74}" srcId="{B5809389-1D35-456B-9552-F54229F28E89}" destId="{E244A848-C4EA-455B-A10A-F1EF5451D4FA}" srcOrd="0" destOrd="0" parTransId="{E6A55D6D-A4D6-4D83-8DC7-8F2B253460FF}" sibTransId="{3010186E-2780-4C60-B714-03FFE371331D}"/>
    <dgm:cxn modelId="{A6330FED-EB97-4CE9-ABFA-E5322D33E960}" srcId="{379496D8-3752-4A7F-AA23-892816A70C88}" destId="{55A27FDA-7143-4E1D-9458-0371BD230BC2}" srcOrd="0" destOrd="0" parTransId="{2CD44352-BA96-41D6-AC66-319E8A5EA8CB}" sibTransId="{9FDC8F22-36BF-40DF-AC91-C06A33911F36}"/>
    <dgm:cxn modelId="{9758BAF3-FD4F-4B4F-BA14-5C3468FB4B8C}" srcId="{E244A848-C4EA-455B-A10A-F1EF5451D4FA}" destId="{6B1A9ECF-ECFA-4807-A8C7-D4CD9534FA61}" srcOrd="0" destOrd="0" parTransId="{5F3BA0F7-E823-4CF2-B56C-85E15681A892}" sibTransId="{C692B0CF-272D-4383-A788-5C5133CE9020}"/>
    <dgm:cxn modelId="{BDE57E00-8B1A-4DDB-A8A7-21DAA5EBEDAC}" type="presParOf" srcId="{D88DAAA1-A72B-466C-BC9F-6309FEEFA762}" destId="{D12CEF36-145C-48CC-A06D-1024CE7434DE}" srcOrd="0" destOrd="0" presId="urn:diagrams.loki3.com/BracketList"/>
    <dgm:cxn modelId="{E9711B90-0ECE-4B0C-A609-FB63AFD3AA2E}" type="presParOf" srcId="{D12CEF36-145C-48CC-A06D-1024CE7434DE}" destId="{F364C83F-57EC-40CB-BDC5-EBDF7C480A7B}" srcOrd="0" destOrd="0" presId="urn:diagrams.loki3.com/BracketList"/>
    <dgm:cxn modelId="{683C6B0B-2159-41FD-AFC8-E12E40B83791}" type="presParOf" srcId="{D12CEF36-145C-48CC-A06D-1024CE7434DE}" destId="{E69D2DED-EE35-4452-9E27-BBA1229211D8}" srcOrd="1" destOrd="0" presId="urn:diagrams.loki3.com/BracketList"/>
    <dgm:cxn modelId="{424F9AA3-3B1F-4ED8-A283-6F0832D71CC9}" type="presParOf" srcId="{D12CEF36-145C-48CC-A06D-1024CE7434DE}" destId="{4FE57F37-5B03-4004-AC6E-6FE216FDCD1D}" srcOrd="2" destOrd="0" presId="urn:diagrams.loki3.com/BracketList"/>
    <dgm:cxn modelId="{62C58A40-1158-4F1B-BFB1-B715946414A9}" type="presParOf" srcId="{D12CEF36-145C-48CC-A06D-1024CE7434DE}" destId="{E6F4C068-5F2C-4980-9E47-CDF289D4DAAC}" srcOrd="3" destOrd="0" presId="urn:diagrams.loki3.com/BracketList"/>
    <dgm:cxn modelId="{27BA1703-E092-4AF0-B5A7-57E2E38FFF7B}" type="presParOf" srcId="{D88DAAA1-A72B-466C-BC9F-6309FEEFA762}" destId="{ACEC4BC3-E948-4300-8A70-D75EA532AAD6}" srcOrd="1" destOrd="0" presId="urn:diagrams.loki3.com/BracketList"/>
    <dgm:cxn modelId="{1A1C390F-39B1-4CF2-BE50-45A3AEA8197C}" type="presParOf" srcId="{D88DAAA1-A72B-466C-BC9F-6309FEEFA762}" destId="{6296B646-BB41-4E24-BBF0-32FC3F2BEAF6}" srcOrd="2" destOrd="0" presId="urn:diagrams.loki3.com/BracketList"/>
    <dgm:cxn modelId="{08F90AE5-9A8F-479E-AC36-B0C5C3A399F2}" type="presParOf" srcId="{6296B646-BB41-4E24-BBF0-32FC3F2BEAF6}" destId="{DCBBF3D7-B112-45A8-A4E3-9EC1DCD3CA39}" srcOrd="0" destOrd="0" presId="urn:diagrams.loki3.com/BracketList"/>
    <dgm:cxn modelId="{87C0D118-8F51-4EE4-9334-67CC1BF4F48C}" type="presParOf" srcId="{6296B646-BB41-4E24-BBF0-32FC3F2BEAF6}" destId="{BD311223-356F-4608-83CC-C7FA0786E3FC}" srcOrd="1" destOrd="0" presId="urn:diagrams.loki3.com/BracketList"/>
    <dgm:cxn modelId="{9A23E1A9-5584-44B2-8E3E-0C9E20B0C032}" type="presParOf" srcId="{6296B646-BB41-4E24-BBF0-32FC3F2BEAF6}" destId="{418F1F6C-9A29-4208-A129-1412F6A47C08}" srcOrd="2" destOrd="0" presId="urn:diagrams.loki3.com/BracketList"/>
    <dgm:cxn modelId="{49221F73-B986-4587-947B-6A76F4782462}" type="presParOf" srcId="{6296B646-BB41-4E24-BBF0-32FC3F2BEAF6}" destId="{F4A078DF-5CBF-442C-8621-F544D31DCAE1}" srcOrd="3" destOrd="0" presId="urn:diagrams.loki3.com/BracketList"/>
    <dgm:cxn modelId="{D6237CFE-24C0-45DE-AFFE-C7BEAB81CCB9}" type="presParOf" srcId="{D88DAAA1-A72B-466C-BC9F-6309FEEFA762}" destId="{F0C93A40-8C42-4928-9FA3-592161035B58}" srcOrd="3" destOrd="0" presId="urn:diagrams.loki3.com/BracketList"/>
    <dgm:cxn modelId="{FB4687E3-D238-4097-A8A6-F4050A47A884}" type="presParOf" srcId="{D88DAAA1-A72B-466C-BC9F-6309FEEFA762}" destId="{438A90EC-D443-4D96-9F10-0DDA8264F830}" srcOrd="4" destOrd="0" presId="urn:diagrams.loki3.com/BracketList"/>
    <dgm:cxn modelId="{DF966658-BDD8-48A4-9390-E5AE09E0C59F}" type="presParOf" srcId="{438A90EC-D443-4D96-9F10-0DDA8264F830}" destId="{D7A1AF31-1D3A-4D96-8545-B54AFDAC38CF}" srcOrd="0" destOrd="0" presId="urn:diagrams.loki3.com/BracketList"/>
    <dgm:cxn modelId="{20A8C334-02D8-4BDD-AC7F-1373F63EBFDF}" type="presParOf" srcId="{438A90EC-D443-4D96-9F10-0DDA8264F830}" destId="{FB5D3913-DC85-437E-89A5-A6329D169433}" srcOrd="1" destOrd="0" presId="urn:diagrams.loki3.com/BracketList"/>
    <dgm:cxn modelId="{DA517B2A-D066-4B2C-BDCC-5213C4294913}" type="presParOf" srcId="{438A90EC-D443-4D96-9F10-0DDA8264F830}" destId="{104CA432-3214-4AD5-8804-48B2629BDCD4}" srcOrd="2" destOrd="0" presId="urn:diagrams.loki3.com/BracketList"/>
    <dgm:cxn modelId="{478C1C31-AFAD-466E-AFF6-1FA506432029}" type="presParOf" srcId="{438A90EC-D443-4D96-9F10-0DDA8264F830}" destId="{C981B1B9-19AA-49F4-93C7-A1A062440C2D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8FCD454-5737-44E9-B4CF-1C30DFEB6A42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AD82D3-B963-4C85-923D-472ED6F01B0C}">
      <dgm:prSet/>
      <dgm:spPr/>
      <dgm:t>
        <a:bodyPr/>
        <a:lstStyle/>
        <a:p>
          <a:r>
            <a:rPr lang="en-US"/>
            <a:t>Challenge:</a:t>
          </a:r>
        </a:p>
      </dgm:t>
    </dgm:pt>
    <dgm:pt modelId="{2CC419CC-0472-497D-8904-0424A94C9B68}" type="parTrans" cxnId="{E90BD8CE-676E-452B-8167-40191E944651}">
      <dgm:prSet/>
      <dgm:spPr/>
      <dgm:t>
        <a:bodyPr/>
        <a:lstStyle/>
        <a:p>
          <a:endParaRPr lang="en-US"/>
        </a:p>
      </dgm:t>
    </dgm:pt>
    <dgm:pt modelId="{378A01F1-6534-46C5-82C5-3D5FD4788477}" type="sibTrans" cxnId="{E90BD8CE-676E-452B-8167-40191E944651}">
      <dgm:prSet/>
      <dgm:spPr/>
      <dgm:t>
        <a:bodyPr/>
        <a:lstStyle/>
        <a:p>
          <a:endParaRPr lang="en-US"/>
        </a:p>
      </dgm:t>
    </dgm:pt>
    <dgm:pt modelId="{4166F558-5546-414F-B0C7-6F01CFEA5CAA}">
      <dgm:prSet/>
      <dgm:spPr/>
      <dgm:t>
        <a:bodyPr/>
        <a:lstStyle/>
        <a:p>
          <a:r>
            <a:rPr lang="en-US" dirty="0"/>
            <a:t>Maintaining a sleek, modern design with a consistent black color scheme and responsive layout across all pages (Home, Products, and Contact Us) while integrating animations and interactive elements.</a:t>
          </a:r>
        </a:p>
      </dgm:t>
    </dgm:pt>
    <dgm:pt modelId="{D5BD09BF-73CE-4D1B-8A31-1EC5C597C5D7}" type="parTrans" cxnId="{33DC24F4-319C-417D-96C7-0FD9CA26DCA6}">
      <dgm:prSet/>
      <dgm:spPr/>
      <dgm:t>
        <a:bodyPr/>
        <a:lstStyle/>
        <a:p>
          <a:endParaRPr lang="en-US"/>
        </a:p>
      </dgm:t>
    </dgm:pt>
    <dgm:pt modelId="{21496DC0-CF07-44D7-B513-655AF86E6F6A}" type="sibTrans" cxnId="{33DC24F4-319C-417D-96C7-0FD9CA26DCA6}">
      <dgm:prSet/>
      <dgm:spPr/>
      <dgm:t>
        <a:bodyPr/>
        <a:lstStyle/>
        <a:p>
          <a:endParaRPr lang="en-US"/>
        </a:p>
      </dgm:t>
    </dgm:pt>
    <dgm:pt modelId="{E8E1FCB2-AE00-43D2-87D1-368FAAB8DD40}">
      <dgm:prSet/>
      <dgm:spPr/>
      <dgm:t>
        <a:bodyPr/>
        <a:lstStyle/>
        <a:p>
          <a:r>
            <a:rPr lang="en-US" dirty="0"/>
            <a:t>Solution:</a:t>
          </a:r>
        </a:p>
      </dgm:t>
    </dgm:pt>
    <dgm:pt modelId="{0217E461-ECC7-4646-98B9-8BC8D04A407F}" type="parTrans" cxnId="{27FF9C54-37B0-4A98-82AD-381FE9AE1B10}">
      <dgm:prSet/>
      <dgm:spPr/>
      <dgm:t>
        <a:bodyPr/>
        <a:lstStyle/>
        <a:p>
          <a:endParaRPr lang="en-US"/>
        </a:p>
      </dgm:t>
    </dgm:pt>
    <dgm:pt modelId="{4A27E5B8-629A-4FAD-9731-5C810F6775A7}" type="sibTrans" cxnId="{27FF9C54-37B0-4A98-82AD-381FE9AE1B10}">
      <dgm:prSet/>
      <dgm:spPr/>
      <dgm:t>
        <a:bodyPr/>
        <a:lstStyle/>
        <a:p>
          <a:endParaRPr lang="en-US"/>
        </a:p>
      </dgm:t>
    </dgm:pt>
    <dgm:pt modelId="{26ACF752-B975-4BBC-BAE1-728E9F624CF4}">
      <dgm:prSet/>
      <dgm:spPr/>
      <dgm:t>
        <a:bodyPr/>
        <a:lstStyle/>
        <a:p>
          <a:r>
            <a:rPr lang="en-US" dirty="0"/>
            <a:t>Consistent CSS Framework:</a:t>
          </a:r>
        </a:p>
      </dgm:t>
    </dgm:pt>
    <dgm:pt modelId="{52C2A273-8A0B-4A4C-B676-8848718176C7}" type="parTrans" cxnId="{D6C7295F-B7AA-4FD7-A109-EB6FBFCF9F48}">
      <dgm:prSet/>
      <dgm:spPr/>
      <dgm:t>
        <a:bodyPr/>
        <a:lstStyle/>
        <a:p>
          <a:endParaRPr lang="en-US"/>
        </a:p>
      </dgm:t>
    </dgm:pt>
    <dgm:pt modelId="{2DB3E6BC-9ECD-4334-A667-AD3080C01D30}" type="sibTrans" cxnId="{D6C7295F-B7AA-4FD7-A109-EB6FBFCF9F48}">
      <dgm:prSet/>
      <dgm:spPr/>
      <dgm:t>
        <a:bodyPr/>
        <a:lstStyle/>
        <a:p>
          <a:endParaRPr lang="en-US"/>
        </a:p>
      </dgm:t>
    </dgm:pt>
    <dgm:pt modelId="{445A84D0-FF70-440B-9C73-E13CB51D21BE}">
      <dgm:prSet/>
      <dgm:spPr/>
      <dgm:t>
        <a:bodyPr/>
        <a:lstStyle/>
        <a:p>
          <a:r>
            <a:rPr lang="en-US" dirty="0"/>
            <a:t>Used a centralized CSS file with reusable classes for colors, fonts, and spacing.</a:t>
          </a:r>
        </a:p>
      </dgm:t>
    </dgm:pt>
    <dgm:pt modelId="{82DCC304-9BE6-4DE3-A6D9-E9FCCC3B0EE9}" type="parTrans" cxnId="{F71F3DED-AAEB-4813-BD2C-A5909A0634D5}">
      <dgm:prSet/>
      <dgm:spPr/>
      <dgm:t>
        <a:bodyPr/>
        <a:lstStyle/>
        <a:p>
          <a:endParaRPr lang="en-US"/>
        </a:p>
      </dgm:t>
    </dgm:pt>
    <dgm:pt modelId="{291B2907-E46D-4B2A-A255-365157B0233E}" type="sibTrans" cxnId="{F71F3DED-AAEB-4813-BD2C-A5909A0634D5}">
      <dgm:prSet/>
      <dgm:spPr/>
      <dgm:t>
        <a:bodyPr/>
        <a:lstStyle/>
        <a:p>
          <a:endParaRPr lang="en-US"/>
        </a:p>
      </dgm:t>
    </dgm:pt>
    <dgm:pt modelId="{D7387265-9148-47D6-B845-45D3F5012B75}">
      <dgm:prSet/>
      <dgm:spPr/>
      <dgm:t>
        <a:bodyPr/>
        <a:lstStyle/>
        <a:p>
          <a:r>
            <a:rPr lang="en-US" dirty="0"/>
            <a:t>The dark theme and hover/scroll animations were defined globally for uniformity.</a:t>
          </a:r>
        </a:p>
      </dgm:t>
    </dgm:pt>
    <dgm:pt modelId="{EC38A8EB-F473-498E-A54F-EB6D2B2B0640}" type="parTrans" cxnId="{55235292-C00D-4037-B793-FDD53E43F718}">
      <dgm:prSet/>
      <dgm:spPr/>
      <dgm:t>
        <a:bodyPr/>
        <a:lstStyle/>
        <a:p>
          <a:endParaRPr lang="en-US"/>
        </a:p>
      </dgm:t>
    </dgm:pt>
    <dgm:pt modelId="{B6403826-4ED4-4FEE-81D5-9B4C8A5BCDA1}" type="sibTrans" cxnId="{55235292-C00D-4037-B793-FDD53E43F718}">
      <dgm:prSet/>
      <dgm:spPr/>
      <dgm:t>
        <a:bodyPr/>
        <a:lstStyle/>
        <a:p>
          <a:endParaRPr lang="en-US"/>
        </a:p>
      </dgm:t>
    </dgm:pt>
    <dgm:pt modelId="{81C122A0-65C4-48F2-A3A3-2416139D080E}">
      <dgm:prSet/>
      <dgm:spPr/>
      <dgm:t>
        <a:bodyPr/>
        <a:lstStyle/>
        <a:p>
          <a:r>
            <a:rPr lang="en-US" dirty="0"/>
            <a:t>Responsive Design:</a:t>
          </a:r>
        </a:p>
      </dgm:t>
    </dgm:pt>
    <dgm:pt modelId="{ACC807AF-BAD4-4CC1-8D4C-45998B2A39C5}" type="parTrans" cxnId="{BBE3F9FE-E8F7-470E-B858-2F7BBE43A8BC}">
      <dgm:prSet/>
      <dgm:spPr/>
      <dgm:t>
        <a:bodyPr/>
        <a:lstStyle/>
        <a:p>
          <a:endParaRPr lang="en-US"/>
        </a:p>
      </dgm:t>
    </dgm:pt>
    <dgm:pt modelId="{9A669DEE-65E0-4343-85DC-6549F3EF6DA3}" type="sibTrans" cxnId="{BBE3F9FE-E8F7-470E-B858-2F7BBE43A8BC}">
      <dgm:prSet/>
      <dgm:spPr/>
      <dgm:t>
        <a:bodyPr/>
        <a:lstStyle/>
        <a:p>
          <a:endParaRPr lang="en-US"/>
        </a:p>
      </dgm:t>
    </dgm:pt>
    <dgm:pt modelId="{A40AFECB-3FA0-44BC-9D09-461DE69D8B76}">
      <dgm:prSet/>
      <dgm:spPr/>
      <dgm:t>
        <a:bodyPr/>
        <a:lstStyle/>
        <a:p>
          <a:r>
            <a:rPr lang="en-US" dirty="0"/>
            <a:t>Implemented a mobile-first design approach with CSS Grid and Flexbox for smooth layout adjustments across devices.</a:t>
          </a:r>
        </a:p>
      </dgm:t>
    </dgm:pt>
    <dgm:pt modelId="{90BC8D35-A4D8-4267-BCA7-90EEDBC8C137}" type="parTrans" cxnId="{C730634A-A938-462B-8E21-01F381AE6F54}">
      <dgm:prSet/>
      <dgm:spPr/>
      <dgm:t>
        <a:bodyPr/>
        <a:lstStyle/>
        <a:p>
          <a:endParaRPr lang="en-US"/>
        </a:p>
      </dgm:t>
    </dgm:pt>
    <dgm:pt modelId="{A3174ED2-6C3F-4049-9532-48B024B82A28}" type="sibTrans" cxnId="{C730634A-A938-462B-8E21-01F381AE6F54}">
      <dgm:prSet/>
      <dgm:spPr/>
      <dgm:t>
        <a:bodyPr/>
        <a:lstStyle/>
        <a:p>
          <a:endParaRPr lang="en-US"/>
        </a:p>
      </dgm:t>
    </dgm:pt>
    <dgm:pt modelId="{42857238-4811-4532-8A8E-804A1D081AE5}">
      <dgm:prSet/>
      <dgm:spPr/>
      <dgm:t>
        <a:bodyPr/>
        <a:lstStyle/>
        <a:p>
          <a:r>
            <a:rPr lang="en-US" dirty="0"/>
            <a:t>Media queries were added for fine-tuning responsiveness.</a:t>
          </a:r>
        </a:p>
      </dgm:t>
    </dgm:pt>
    <dgm:pt modelId="{E813341E-0743-4661-BBA0-A68E97CB5570}" type="parTrans" cxnId="{1296590B-4FD5-45D0-BCFA-3337D6CD164F}">
      <dgm:prSet/>
      <dgm:spPr/>
      <dgm:t>
        <a:bodyPr/>
        <a:lstStyle/>
        <a:p>
          <a:endParaRPr lang="en-US"/>
        </a:p>
      </dgm:t>
    </dgm:pt>
    <dgm:pt modelId="{0A534794-0E56-413E-AAA9-241F01BA7E44}" type="sibTrans" cxnId="{1296590B-4FD5-45D0-BCFA-3337D6CD164F}">
      <dgm:prSet/>
      <dgm:spPr/>
      <dgm:t>
        <a:bodyPr/>
        <a:lstStyle/>
        <a:p>
          <a:endParaRPr lang="en-US"/>
        </a:p>
      </dgm:t>
    </dgm:pt>
    <dgm:pt modelId="{D8B8585D-1443-4904-8895-41F071B51D3C}">
      <dgm:prSet/>
      <dgm:spPr/>
      <dgm:t>
        <a:bodyPr/>
        <a:lstStyle/>
        <a:p>
          <a:r>
            <a:rPr lang="en-US" dirty="0"/>
            <a:t>Testing:</a:t>
          </a:r>
        </a:p>
      </dgm:t>
    </dgm:pt>
    <dgm:pt modelId="{B3CBEED3-3F34-4F9E-8979-C93F92AB2D04}" type="parTrans" cxnId="{DD225097-8110-4694-9F6F-91474AEDC816}">
      <dgm:prSet/>
      <dgm:spPr/>
      <dgm:t>
        <a:bodyPr/>
        <a:lstStyle/>
        <a:p>
          <a:endParaRPr lang="en-US"/>
        </a:p>
      </dgm:t>
    </dgm:pt>
    <dgm:pt modelId="{94D2C2DB-CEA4-49B3-9384-1E44E0DD6DF2}" type="sibTrans" cxnId="{DD225097-8110-4694-9F6F-91474AEDC816}">
      <dgm:prSet/>
      <dgm:spPr/>
      <dgm:t>
        <a:bodyPr/>
        <a:lstStyle/>
        <a:p>
          <a:endParaRPr lang="en-US"/>
        </a:p>
      </dgm:t>
    </dgm:pt>
    <dgm:pt modelId="{D43F86A9-7F25-4BAD-91D5-3E0378408BEC}">
      <dgm:prSet/>
      <dgm:spPr/>
      <dgm:t>
        <a:bodyPr/>
        <a:lstStyle/>
        <a:p>
          <a:r>
            <a:rPr lang="en-US" dirty="0"/>
            <a:t>Frequent testing on different devices and browsers to ensure consistent styling and behavior.</a:t>
          </a:r>
        </a:p>
      </dgm:t>
    </dgm:pt>
    <dgm:pt modelId="{890AD999-9B28-4632-8972-8AD0C27B485C}" type="parTrans" cxnId="{20CFFC5A-0C12-4D7E-B349-5BDFA6BF41D5}">
      <dgm:prSet/>
      <dgm:spPr/>
      <dgm:t>
        <a:bodyPr/>
        <a:lstStyle/>
        <a:p>
          <a:endParaRPr lang="en-US"/>
        </a:p>
      </dgm:t>
    </dgm:pt>
    <dgm:pt modelId="{D7366D19-717E-4494-B3A8-684F24987ABD}" type="sibTrans" cxnId="{20CFFC5A-0C12-4D7E-B349-5BDFA6BF41D5}">
      <dgm:prSet/>
      <dgm:spPr/>
      <dgm:t>
        <a:bodyPr/>
        <a:lstStyle/>
        <a:p>
          <a:endParaRPr lang="en-US"/>
        </a:p>
      </dgm:t>
    </dgm:pt>
    <dgm:pt modelId="{BCA0DFC9-9F80-4607-AA23-C8C46A5FCC0C}" type="pres">
      <dgm:prSet presAssocID="{C8FCD454-5737-44E9-B4CF-1C30DFEB6A42}" presName="linearFlow" presStyleCnt="0">
        <dgm:presLayoutVars>
          <dgm:dir/>
          <dgm:animLvl val="lvl"/>
          <dgm:resizeHandles val="exact"/>
        </dgm:presLayoutVars>
      </dgm:prSet>
      <dgm:spPr/>
    </dgm:pt>
    <dgm:pt modelId="{3482454F-B4AF-481D-8592-8AE3FCE490B4}" type="pres">
      <dgm:prSet presAssocID="{F0AD82D3-B963-4C85-923D-472ED6F01B0C}" presName="composite" presStyleCnt="0"/>
      <dgm:spPr/>
    </dgm:pt>
    <dgm:pt modelId="{F76651BC-22E2-4F7E-B3E9-B9F6C97BCBF3}" type="pres">
      <dgm:prSet presAssocID="{F0AD82D3-B963-4C85-923D-472ED6F01B0C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C65BCB22-CE9A-4F34-B72D-58DBA816A511}" type="pres">
      <dgm:prSet presAssocID="{F0AD82D3-B963-4C85-923D-472ED6F01B0C}" presName="parSh" presStyleLbl="node1" presStyleIdx="0" presStyleCnt="2"/>
      <dgm:spPr/>
    </dgm:pt>
    <dgm:pt modelId="{54AC73D8-BDBF-441B-95C3-512591A8B7C8}" type="pres">
      <dgm:prSet presAssocID="{F0AD82D3-B963-4C85-923D-472ED6F01B0C}" presName="desTx" presStyleLbl="fgAcc1" presStyleIdx="0" presStyleCnt="2">
        <dgm:presLayoutVars>
          <dgm:bulletEnabled val="1"/>
        </dgm:presLayoutVars>
      </dgm:prSet>
      <dgm:spPr/>
    </dgm:pt>
    <dgm:pt modelId="{D9730680-DD67-4419-9760-866DD881E809}" type="pres">
      <dgm:prSet presAssocID="{378A01F1-6534-46C5-82C5-3D5FD4788477}" presName="sibTrans" presStyleLbl="sibTrans2D1" presStyleIdx="0" presStyleCnt="1"/>
      <dgm:spPr/>
    </dgm:pt>
    <dgm:pt modelId="{0FF46384-0A1F-4731-89E1-B1FAEE93D31A}" type="pres">
      <dgm:prSet presAssocID="{378A01F1-6534-46C5-82C5-3D5FD4788477}" presName="connTx" presStyleLbl="sibTrans2D1" presStyleIdx="0" presStyleCnt="1"/>
      <dgm:spPr/>
    </dgm:pt>
    <dgm:pt modelId="{D14055BB-3103-4004-960A-C37F0D109FCD}" type="pres">
      <dgm:prSet presAssocID="{E8E1FCB2-AE00-43D2-87D1-368FAAB8DD40}" presName="composite" presStyleCnt="0"/>
      <dgm:spPr/>
    </dgm:pt>
    <dgm:pt modelId="{EDE08C1D-3EA4-4C7A-B4AE-C209BEF3E5E1}" type="pres">
      <dgm:prSet presAssocID="{E8E1FCB2-AE00-43D2-87D1-368FAAB8DD40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3B87CB86-AD67-42B9-920D-492C1130EB2E}" type="pres">
      <dgm:prSet presAssocID="{E8E1FCB2-AE00-43D2-87D1-368FAAB8DD40}" presName="parSh" presStyleLbl="node1" presStyleIdx="1" presStyleCnt="2"/>
      <dgm:spPr/>
    </dgm:pt>
    <dgm:pt modelId="{9CD1ACBD-06DC-4D0D-A099-D12EB3624789}" type="pres">
      <dgm:prSet presAssocID="{E8E1FCB2-AE00-43D2-87D1-368FAAB8DD40}" presName="desTx" presStyleLbl="fgAcc1" presStyleIdx="1" presStyleCnt="2">
        <dgm:presLayoutVars>
          <dgm:bulletEnabled val="1"/>
        </dgm:presLayoutVars>
      </dgm:prSet>
      <dgm:spPr/>
    </dgm:pt>
  </dgm:ptLst>
  <dgm:cxnLst>
    <dgm:cxn modelId="{1296590B-4FD5-45D0-BCFA-3337D6CD164F}" srcId="{81C122A0-65C4-48F2-A3A3-2416139D080E}" destId="{42857238-4811-4532-8A8E-804A1D081AE5}" srcOrd="1" destOrd="0" parTransId="{E813341E-0743-4661-BBA0-A68E97CB5570}" sibTransId="{0A534794-0E56-413E-AAA9-241F01BA7E44}"/>
    <dgm:cxn modelId="{A0940211-BB7C-46A7-A657-8E57BF952C16}" type="presOf" srcId="{26ACF752-B975-4BBC-BAE1-728E9F624CF4}" destId="{9CD1ACBD-06DC-4D0D-A099-D12EB3624789}" srcOrd="0" destOrd="0" presId="urn:microsoft.com/office/officeart/2005/8/layout/process3"/>
    <dgm:cxn modelId="{3CBC8C13-DFE8-4DBA-AC4F-72AF8E28EFFD}" type="presOf" srcId="{378A01F1-6534-46C5-82C5-3D5FD4788477}" destId="{0FF46384-0A1F-4731-89E1-B1FAEE93D31A}" srcOrd="1" destOrd="0" presId="urn:microsoft.com/office/officeart/2005/8/layout/process3"/>
    <dgm:cxn modelId="{FE2D5F2B-6A15-4D1C-BD1A-821493C104CD}" type="presOf" srcId="{378A01F1-6534-46C5-82C5-3D5FD4788477}" destId="{D9730680-DD67-4419-9760-866DD881E809}" srcOrd="0" destOrd="0" presId="urn:microsoft.com/office/officeart/2005/8/layout/process3"/>
    <dgm:cxn modelId="{D4B9565B-4B21-433D-BB70-14CF29553108}" type="presOf" srcId="{D43F86A9-7F25-4BAD-91D5-3E0378408BEC}" destId="{9CD1ACBD-06DC-4D0D-A099-D12EB3624789}" srcOrd="0" destOrd="7" presId="urn:microsoft.com/office/officeart/2005/8/layout/process3"/>
    <dgm:cxn modelId="{9DCAE75B-6121-4EBE-ADE1-E99CCB110992}" type="presOf" srcId="{A40AFECB-3FA0-44BC-9D09-461DE69D8B76}" destId="{9CD1ACBD-06DC-4D0D-A099-D12EB3624789}" srcOrd="0" destOrd="4" presId="urn:microsoft.com/office/officeart/2005/8/layout/process3"/>
    <dgm:cxn modelId="{D6C7295F-B7AA-4FD7-A109-EB6FBFCF9F48}" srcId="{E8E1FCB2-AE00-43D2-87D1-368FAAB8DD40}" destId="{26ACF752-B975-4BBC-BAE1-728E9F624CF4}" srcOrd="0" destOrd="0" parTransId="{52C2A273-8A0B-4A4C-B676-8848718176C7}" sibTransId="{2DB3E6BC-9ECD-4334-A667-AD3080C01D30}"/>
    <dgm:cxn modelId="{C730634A-A938-462B-8E21-01F381AE6F54}" srcId="{81C122A0-65C4-48F2-A3A3-2416139D080E}" destId="{A40AFECB-3FA0-44BC-9D09-461DE69D8B76}" srcOrd="0" destOrd="0" parTransId="{90BC8D35-A4D8-4267-BCA7-90EEDBC8C137}" sibTransId="{A3174ED2-6C3F-4049-9532-48B024B82A28}"/>
    <dgm:cxn modelId="{27FF9C54-37B0-4A98-82AD-381FE9AE1B10}" srcId="{C8FCD454-5737-44E9-B4CF-1C30DFEB6A42}" destId="{E8E1FCB2-AE00-43D2-87D1-368FAAB8DD40}" srcOrd="1" destOrd="0" parTransId="{0217E461-ECC7-4646-98B9-8BC8D04A407F}" sibTransId="{4A27E5B8-629A-4FAD-9731-5C810F6775A7}"/>
    <dgm:cxn modelId="{20CFFC5A-0C12-4D7E-B349-5BDFA6BF41D5}" srcId="{D8B8585D-1443-4904-8895-41F071B51D3C}" destId="{D43F86A9-7F25-4BAD-91D5-3E0378408BEC}" srcOrd="0" destOrd="0" parTransId="{890AD999-9B28-4632-8972-8AD0C27B485C}" sibTransId="{D7366D19-717E-4494-B3A8-684F24987ABD}"/>
    <dgm:cxn modelId="{705C368D-C384-4610-B884-7EEC3621E225}" type="presOf" srcId="{F0AD82D3-B963-4C85-923D-472ED6F01B0C}" destId="{F76651BC-22E2-4F7E-B3E9-B9F6C97BCBF3}" srcOrd="0" destOrd="0" presId="urn:microsoft.com/office/officeart/2005/8/layout/process3"/>
    <dgm:cxn modelId="{55235292-C00D-4037-B793-FDD53E43F718}" srcId="{26ACF752-B975-4BBC-BAE1-728E9F624CF4}" destId="{D7387265-9148-47D6-B845-45D3F5012B75}" srcOrd="1" destOrd="0" parTransId="{EC38A8EB-F473-498E-A54F-EB6D2B2B0640}" sibTransId="{B6403826-4ED4-4FEE-81D5-9B4C8A5BCDA1}"/>
    <dgm:cxn modelId="{DD225097-8110-4694-9F6F-91474AEDC816}" srcId="{E8E1FCB2-AE00-43D2-87D1-368FAAB8DD40}" destId="{D8B8585D-1443-4904-8895-41F071B51D3C}" srcOrd="2" destOrd="0" parTransId="{B3CBEED3-3F34-4F9E-8979-C93F92AB2D04}" sibTransId="{94D2C2DB-CEA4-49B3-9384-1E44E0DD6DF2}"/>
    <dgm:cxn modelId="{8898239A-4B55-4831-AE5E-57554DC39CDF}" type="presOf" srcId="{42857238-4811-4532-8A8E-804A1D081AE5}" destId="{9CD1ACBD-06DC-4D0D-A099-D12EB3624789}" srcOrd="0" destOrd="5" presId="urn:microsoft.com/office/officeart/2005/8/layout/process3"/>
    <dgm:cxn modelId="{C4FF9E9F-CE49-440A-A081-9EDCAE333B5C}" type="presOf" srcId="{81C122A0-65C4-48F2-A3A3-2416139D080E}" destId="{9CD1ACBD-06DC-4D0D-A099-D12EB3624789}" srcOrd="0" destOrd="3" presId="urn:microsoft.com/office/officeart/2005/8/layout/process3"/>
    <dgm:cxn modelId="{D4E282A5-B226-4B8C-B272-76A0D4A253CD}" type="presOf" srcId="{E8E1FCB2-AE00-43D2-87D1-368FAAB8DD40}" destId="{3B87CB86-AD67-42B9-920D-492C1130EB2E}" srcOrd="1" destOrd="0" presId="urn:microsoft.com/office/officeart/2005/8/layout/process3"/>
    <dgm:cxn modelId="{764968A8-4766-4D71-8068-076402B2E7FF}" type="presOf" srcId="{C8FCD454-5737-44E9-B4CF-1C30DFEB6A42}" destId="{BCA0DFC9-9F80-4607-AA23-C8C46A5FCC0C}" srcOrd="0" destOrd="0" presId="urn:microsoft.com/office/officeart/2005/8/layout/process3"/>
    <dgm:cxn modelId="{A2E3D0C7-90C1-48A1-8C4A-8DA963C1FDB7}" type="presOf" srcId="{445A84D0-FF70-440B-9C73-E13CB51D21BE}" destId="{9CD1ACBD-06DC-4D0D-A099-D12EB3624789}" srcOrd="0" destOrd="1" presId="urn:microsoft.com/office/officeart/2005/8/layout/process3"/>
    <dgm:cxn modelId="{E90BD8CE-676E-452B-8167-40191E944651}" srcId="{C8FCD454-5737-44E9-B4CF-1C30DFEB6A42}" destId="{F0AD82D3-B963-4C85-923D-472ED6F01B0C}" srcOrd="0" destOrd="0" parTransId="{2CC419CC-0472-497D-8904-0424A94C9B68}" sibTransId="{378A01F1-6534-46C5-82C5-3D5FD4788477}"/>
    <dgm:cxn modelId="{35C09AD9-8007-4C77-A43A-2A37A3700FCC}" type="presOf" srcId="{E8E1FCB2-AE00-43D2-87D1-368FAAB8DD40}" destId="{EDE08C1D-3EA4-4C7A-B4AE-C209BEF3E5E1}" srcOrd="0" destOrd="0" presId="urn:microsoft.com/office/officeart/2005/8/layout/process3"/>
    <dgm:cxn modelId="{3748BEEA-BFEC-4A61-974B-6933E163112F}" type="presOf" srcId="{F0AD82D3-B963-4C85-923D-472ED6F01B0C}" destId="{C65BCB22-CE9A-4F34-B72D-58DBA816A511}" srcOrd="1" destOrd="0" presId="urn:microsoft.com/office/officeart/2005/8/layout/process3"/>
    <dgm:cxn modelId="{74DA30EC-7257-48C3-984F-774E203814CE}" type="presOf" srcId="{4166F558-5546-414F-B0C7-6F01CFEA5CAA}" destId="{54AC73D8-BDBF-441B-95C3-512591A8B7C8}" srcOrd="0" destOrd="0" presId="urn:microsoft.com/office/officeart/2005/8/layout/process3"/>
    <dgm:cxn modelId="{F71F3DED-AAEB-4813-BD2C-A5909A0634D5}" srcId="{26ACF752-B975-4BBC-BAE1-728E9F624CF4}" destId="{445A84D0-FF70-440B-9C73-E13CB51D21BE}" srcOrd="0" destOrd="0" parTransId="{82DCC304-9BE6-4DE3-A6D9-E9FCCC3B0EE9}" sibTransId="{291B2907-E46D-4B2A-A255-365157B0233E}"/>
    <dgm:cxn modelId="{E13E6EEF-805B-438D-B894-FBFDFB1903B5}" type="presOf" srcId="{D8B8585D-1443-4904-8895-41F071B51D3C}" destId="{9CD1ACBD-06DC-4D0D-A099-D12EB3624789}" srcOrd="0" destOrd="6" presId="urn:microsoft.com/office/officeart/2005/8/layout/process3"/>
    <dgm:cxn modelId="{33DC24F4-319C-417D-96C7-0FD9CA26DCA6}" srcId="{F0AD82D3-B963-4C85-923D-472ED6F01B0C}" destId="{4166F558-5546-414F-B0C7-6F01CFEA5CAA}" srcOrd="0" destOrd="0" parTransId="{D5BD09BF-73CE-4D1B-8A31-1EC5C597C5D7}" sibTransId="{21496DC0-CF07-44D7-B513-655AF86E6F6A}"/>
    <dgm:cxn modelId="{AECF18FE-0374-42F1-8F72-BC9E848AFEDE}" type="presOf" srcId="{D7387265-9148-47D6-B845-45D3F5012B75}" destId="{9CD1ACBD-06DC-4D0D-A099-D12EB3624789}" srcOrd="0" destOrd="2" presId="urn:microsoft.com/office/officeart/2005/8/layout/process3"/>
    <dgm:cxn modelId="{BBE3F9FE-E8F7-470E-B858-2F7BBE43A8BC}" srcId="{E8E1FCB2-AE00-43D2-87D1-368FAAB8DD40}" destId="{81C122A0-65C4-48F2-A3A3-2416139D080E}" srcOrd="1" destOrd="0" parTransId="{ACC807AF-BAD4-4CC1-8D4C-45998B2A39C5}" sibTransId="{9A669DEE-65E0-4343-85DC-6549F3EF6DA3}"/>
    <dgm:cxn modelId="{EBC03A6A-339C-4629-85B0-DA27A3CBF02C}" type="presParOf" srcId="{BCA0DFC9-9F80-4607-AA23-C8C46A5FCC0C}" destId="{3482454F-B4AF-481D-8592-8AE3FCE490B4}" srcOrd="0" destOrd="0" presId="urn:microsoft.com/office/officeart/2005/8/layout/process3"/>
    <dgm:cxn modelId="{BA59F06E-C360-4635-A178-4B22F1BBF583}" type="presParOf" srcId="{3482454F-B4AF-481D-8592-8AE3FCE490B4}" destId="{F76651BC-22E2-4F7E-B3E9-B9F6C97BCBF3}" srcOrd="0" destOrd="0" presId="urn:microsoft.com/office/officeart/2005/8/layout/process3"/>
    <dgm:cxn modelId="{58A83C4D-E9DC-4263-BBC6-5B68F8BA8DFD}" type="presParOf" srcId="{3482454F-B4AF-481D-8592-8AE3FCE490B4}" destId="{C65BCB22-CE9A-4F34-B72D-58DBA816A511}" srcOrd="1" destOrd="0" presId="urn:microsoft.com/office/officeart/2005/8/layout/process3"/>
    <dgm:cxn modelId="{DA0E323C-236F-47DD-802F-9D712A811A10}" type="presParOf" srcId="{3482454F-B4AF-481D-8592-8AE3FCE490B4}" destId="{54AC73D8-BDBF-441B-95C3-512591A8B7C8}" srcOrd="2" destOrd="0" presId="urn:microsoft.com/office/officeart/2005/8/layout/process3"/>
    <dgm:cxn modelId="{A7037A7B-E8FD-494C-8F08-B03EFB912EDC}" type="presParOf" srcId="{BCA0DFC9-9F80-4607-AA23-C8C46A5FCC0C}" destId="{D9730680-DD67-4419-9760-866DD881E809}" srcOrd="1" destOrd="0" presId="urn:microsoft.com/office/officeart/2005/8/layout/process3"/>
    <dgm:cxn modelId="{68594090-3F9E-4DAB-98AE-7CF852EF3AE3}" type="presParOf" srcId="{D9730680-DD67-4419-9760-866DD881E809}" destId="{0FF46384-0A1F-4731-89E1-B1FAEE93D31A}" srcOrd="0" destOrd="0" presId="urn:microsoft.com/office/officeart/2005/8/layout/process3"/>
    <dgm:cxn modelId="{12F97A1D-2F9E-43A3-B33D-8D86B886B4BD}" type="presParOf" srcId="{BCA0DFC9-9F80-4607-AA23-C8C46A5FCC0C}" destId="{D14055BB-3103-4004-960A-C37F0D109FCD}" srcOrd="2" destOrd="0" presId="urn:microsoft.com/office/officeart/2005/8/layout/process3"/>
    <dgm:cxn modelId="{2A240FC4-BCB0-4E57-A705-FC409C93B496}" type="presParOf" srcId="{D14055BB-3103-4004-960A-C37F0D109FCD}" destId="{EDE08C1D-3EA4-4C7A-B4AE-C209BEF3E5E1}" srcOrd="0" destOrd="0" presId="urn:microsoft.com/office/officeart/2005/8/layout/process3"/>
    <dgm:cxn modelId="{7FA4ACB6-79BE-4D76-8C8D-D6764555E043}" type="presParOf" srcId="{D14055BB-3103-4004-960A-C37F0D109FCD}" destId="{3B87CB86-AD67-42B9-920D-492C1130EB2E}" srcOrd="1" destOrd="0" presId="urn:microsoft.com/office/officeart/2005/8/layout/process3"/>
    <dgm:cxn modelId="{6E3605E6-971D-49EF-99E4-8C97D604BB9C}" type="presParOf" srcId="{D14055BB-3103-4004-960A-C37F0D109FCD}" destId="{9CD1ACBD-06DC-4D0D-A099-D12EB3624789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E68DAFE-DAB3-4EE6-BD48-9A6AEB35A57C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683A06A-D10A-4184-A4F1-6E3924C35502}">
      <dgm:prSet/>
      <dgm:spPr/>
      <dgm:t>
        <a:bodyPr/>
        <a:lstStyle/>
        <a:p>
          <a:r>
            <a:rPr lang="en-US" b="1" i="0" baseline="0" dirty="0"/>
            <a:t>Challenge:</a:t>
          </a:r>
          <a:endParaRPr lang="en-US" dirty="0"/>
        </a:p>
      </dgm:t>
    </dgm:pt>
    <dgm:pt modelId="{D3F5E87A-9070-472E-9015-9DE641C18B33}" type="parTrans" cxnId="{CDC1551C-6E07-4464-B8CB-C1480B5CB869}">
      <dgm:prSet/>
      <dgm:spPr/>
      <dgm:t>
        <a:bodyPr/>
        <a:lstStyle/>
        <a:p>
          <a:endParaRPr lang="en-US"/>
        </a:p>
      </dgm:t>
    </dgm:pt>
    <dgm:pt modelId="{3968BBCF-4A37-4227-B3C6-CF1DDA20C0C2}" type="sibTrans" cxnId="{CDC1551C-6E07-4464-B8CB-C1480B5CB869}">
      <dgm:prSet/>
      <dgm:spPr/>
      <dgm:t>
        <a:bodyPr/>
        <a:lstStyle/>
        <a:p>
          <a:endParaRPr lang="en-US"/>
        </a:p>
      </dgm:t>
    </dgm:pt>
    <dgm:pt modelId="{38FE8E70-2858-4122-A9AD-3AF9AB9D97FB}">
      <dgm:prSet/>
      <dgm:spPr/>
      <dgm:t>
        <a:bodyPr/>
        <a:lstStyle/>
        <a:p>
          <a:r>
            <a:rPr lang="en-US" b="0" i="0" baseline="0"/>
            <a:t>Implementing smooth, visually appealing animations for scrolling effects and hover transitions (e.g., changing product images on hover).</a:t>
          </a:r>
          <a:endParaRPr lang="en-US"/>
        </a:p>
      </dgm:t>
    </dgm:pt>
    <dgm:pt modelId="{0DCA5BBD-569F-4F6A-ABA9-A3D89F8BC93E}" type="parTrans" cxnId="{A4F96FEC-390A-42CB-B123-17DA11A0DF4F}">
      <dgm:prSet/>
      <dgm:spPr/>
      <dgm:t>
        <a:bodyPr/>
        <a:lstStyle/>
        <a:p>
          <a:endParaRPr lang="en-US"/>
        </a:p>
      </dgm:t>
    </dgm:pt>
    <dgm:pt modelId="{80E41799-9644-4D42-862E-AE9A51DE2AAC}" type="sibTrans" cxnId="{A4F96FEC-390A-42CB-B123-17DA11A0DF4F}">
      <dgm:prSet/>
      <dgm:spPr/>
      <dgm:t>
        <a:bodyPr/>
        <a:lstStyle/>
        <a:p>
          <a:endParaRPr lang="en-US"/>
        </a:p>
      </dgm:t>
    </dgm:pt>
    <dgm:pt modelId="{471249B5-D577-4E80-A94C-AC2E7180E514}">
      <dgm:prSet/>
      <dgm:spPr/>
      <dgm:t>
        <a:bodyPr/>
        <a:lstStyle/>
        <a:p>
          <a:r>
            <a:rPr lang="en-US" b="1" i="0" baseline="0"/>
            <a:t>Solution:</a:t>
          </a:r>
          <a:endParaRPr lang="en-US"/>
        </a:p>
      </dgm:t>
    </dgm:pt>
    <dgm:pt modelId="{00203D17-539B-43A3-8C39-183142D1136C}" type="parTrans" cxnId="{C9B9BF2E-BFDD-46ED-AC12-715053D89B93}">
      <dgm:prSet/>
      <dgm:spPr/>
      <dgm:t>
        <a:bodyPr/>
        <a:lstStyle/>
        <a:p>
          <a:endParaRPr lang="en-US"/>
        </a:p>
      </dgm:t>
    </dgm:pt>
    <dgm:pt modelId="{07F47592-F756-4A2F-8B7C-1A6A850708CA}" type="sibTrans" cxnId="{C9B9BF2E-BFDD-46ED-AC12-715053D89B93}">
      <dgm:prSet/>
      <dgm:spPr/>
      <dgm:t>
        <a:bodyPr/>
        <a:lstStyle/>
        <a:p>
          <a:endParaRPr lang="en-US"/>
        </a:p>
      </dgm:t>
    </dgm:pt>
    <dgm:pt modelId="{988FCD98-6A8B-4ACE-9F31-B96D79CF1BE9}">
      <dgm:prSet/>
      <dgm:spPr/>
      <dgm:t>
        <a:bodyPr/>
        <a:lstStyle/>
        <a:p>
          <a:r>
            <a:rPr lang="en-US" b="1" i="0" baseline="0"/>
            <a:t>CSS Transitions and Keyframes:</a:t>
          </a:r>
          <a:endParaRPr lang="en-US"/>
        </a:p>
      </dgm:t>
    </dgm:pt>
    <dgm:pt modelId="{6B9918B4-BAE5-404F-A5A0-7E025AE3DE32}" type="parTrans" cxnId="{6F5C6AF0-39FB-4F54-BBEB-AD781F6C1014}">
      <dgm:prSet/>
      <dgm:spPr/>
      <dgm:t>
        <a:bodyPr/>
        <a:lstStyle/>
        <a:p>
          <a:endParaRPr lang="en-US"/>
        </a:p>
      </dgm:t>
    </dgm:pt>
    <dgm:pt modelId="{FA3B7AFE-9597-4AF4-8EC5-E0C794AC0BD8}" type="sibTrans" cxnId="{6F5C6AF0-39FB-4F54-BBEB-AD781F6C1014}">
      <dgm:prSet/>
      <dgm:spPr/>
      <dgm:t>
        <a:bodyPr/>
        <a:lstStyle/>
        <a:p>
          <a:endParaRPr lang="en-US"/>
        </a:p>
      </dgm:t>
    </dgm:pt>
    <dgm:pt modelId="{ECEC561A-0E08-48B4-BC48-7AF15C41CC76}">
      <dgm:prSet/>
      <dgm:spPr/>
      <dgm:t>
        <a:bodyPr/>
        <a:lstStyle/>
        <a:p>
          <a:r>
            <a:rPr lang="en-US" b="0" i="0" baseline="0"/>
            <a:t>Used properties like transform, opacity, and transition to create smooth animations for scrolling and hover effects.</a:t>
          </a:r>
          <a:endParaRPr lang="en-US"/>
        </a:p>
      </dgm:t>
    </dgm:pt>
    <dgm:pt modelId="{E955BF86-C27F-4406-B45A-7637A9728524}" type="parTrans" cxnId="{3FC22001-735E-4568-9646-C479B0FA4277}">
      <dgm:prSet/>
      <dgm:spPr/>
      <dgm:t>
        <a:bodyPr/>
        <a:lstStyle/>
        <a:p>
          <a:endParaRPr lang="en-US"/>
        </a:p>
      </dgm:t>
    </dgm:pt>
    <dgm:pt modelId="{BE49112B-9B73-48D5-9D83-D1B10F09DB48}" type="sibTrans" cxnId="{3FC22001-735E-4568-9646-C479B0FA4277}">
      <dgm:prSet/>
      <dgm:spPr/>
      <dgm:t>
        <a:bodyPr/>
        <a:lstStyle/>
        <a:p>
          <a:endParaRPr lang="en-US"/>
        </a:p>
      </dgm:t>
    </dgm:pt>
    <dgm:pt modelId="{17F3FADF-84EB-4066-A073-C60C7CDE66D0}">
      <dgm:prSet/>
      <dgm:spPr/>
      <dgm:t>
        <a:bodyPr/>
        <a:lstStyle/>
        <a:p>
          <a:r>
            <a:rPr lang="en-US" b="1" i="0" baseline="0"/>
            <a:t>JavaScript Intersection Observer:</a:t>
          </a:r>
          <a:endParaRPr lang="en-US"/>
        </a:p>
      </dgm:t>
    </dgm:pt>
    <dgm:pt modelId="{C19ADBD4-4D38-49C2-81E3-45C341536A66}" type="parTrans" cxnId="{E11CDFCE-C48F-4E7A-A807-CEFC6A92EB37}">
      <dgm:prSet/>
      <dgm:spPr/>
      <dgm:t>
        <a:bodyPr/>
        <a:lstStyle/>
        <a:p>
          <a:endParaRPr lang="en-US"/>
        </a:p>
      </dgm:t>
    </dgm:pt>
    <dgm:pt modelId="{F6170E1B-9E32-4727-BEB5-4ACA1A4FE0EA}" type="sibTrans" cxnId="{E11CDFCE-C48F-4E7A-A807-CEFC6A92EB37}">
      <dgm:prSet/>
      <dgm:spPr/>
      <dgm:t>
        <a:bodyPr/>
        <a:lstStyle/>
        <a:p>
          <a:endParaRPr lang="en-US"/>
        </a:p>
      </dgm:t>
    </dgm:pt>
    <dgm:pt modelId="{390DAA30-745B-471E-97B0-CC4275BB355D}">
      <dgm:prSet/>
      <dgm:spPr/>
      <dgm:t>
        <a:bodyPr/>
        <a:lstStyle/>
        <a:p>
          <a:r>
            <a:rPr lang="en-US" b="0" i="0" baseline="0"/>
            <a:t>Utilized the Intersection Observer API to trigger animations when elements enter the viewport.</a:t>
          </a:r>
          <a:endParaRPr lang="en-US"/>
        </a:p>
      </dgm:t>
    </dgm:pt>
    <dgm:pt modelId="{A718589A-91F5-4829-8EFF-DADB7FE80DA2}" type="parTrans" cxnId="{0C139B98-63CD-4EAB-A9FA-2FC8A7FD4FB7}">
      <dgm:prSet/>
      <dgm:spPr/>
      <dgm:t>
        <a:bodyPr/>
        <a:lstStyle/>
        <a:p>
          <a:endParaRPr lang="en-US"/>
        </a:p>
      </dgm:t>
    </dgm:pt>
    <dgm:pt modelId="{0C9DDD54-ACAC-4E5A-A8A4-FA450B0A4DA5}" type="sibTrans" cxnId="{0C139B98-63CD-4EAB-A9FA-2FC8A7FD4FB7}">
      <dgm:prSet/>
      <dgm:spPr/>
      <dgm:t>
        <a:bodyPr/>
        <a:lstStyle/>
        <a:p>
          <a:endParaRPr lang="en-US"/>
        </a:p>
      </dgm:t>
    </dgm:pt>
    <dgm:pt modelId="{415C1EE6-F872-40E5-935D-40C4D8C18ED5}">
      <dgm:prSet/>
      <dgm:spPr/>
      <dgm:t>
        <a:bodyPr/>
        <a:lstStyle/>
        <a:p>
          <a:r>
            <a:rPr lang="en-US" b="1" i="0" baseline="0"/>
            <a:t>Optimization:</a:t>
          </a:r>
          <a:endParaRPr lang="en-US"/>
        </a:p>
      </dgm:t>
    </dgm:pt>
    <dgm:pt modelId="{16791628-8276-426A-B784-779AE97C12E7}" type="parTrans" cxnId="{9EFBE5D6-7A92-4FAE-885A-1C10463AC667}">
      <dgm:prSet/>
      <dgm:spPr/>
      <dgm:t>
        <a:bodyPr/>
        <a:lstStyle/>
        <a:p>
          <a:endParaRPr lang="en-US"/>
        </a:p>
      </dgm:t>
    </dgm:pt>
    <dgm:pt modelId="{008DAD35-A454-4CA6-AB88-5CFAA2A558E2}" type="sibTrans" cxnId="{9EFBE5D6-7A92-4FAE-885A-1C10463AC667}">
      <dgm:prSet/>
      <dgm:spPr/>
      <dgm:t>
        <a:bodyPr/>
        <a:lstStyle/>
        <a:p>
          <a:endParaRPr lang="en-US"/>
        </a:p>
      </dgm:t>
    </dgm:pt>
    <dgm:pt modelId="{D94F7FE3-ED8D-4CF7-96E3-F4D2C9D997A4}">
      <dgm:prSet/>
      <dgm:spPr/>
      <dgm:t>
        <a:bodyPr/>
        <a:lstStyle/>
        <a:p>
          <a:r>
            <a:rPr lang="en-US" b="0" i="0" baseline="0"/>
            <a:t>Minimized animation-related performance issues by using hardware-accelerated properties like transform and opacity instead of top or left.</a:t>
          </a:r>
          <a:endParaRPr lang="en-US"/>
        </a:p>
      </dgm:t>
    </dgm:pt>
    <dgm:pt modelId="{BDC4A1B7-55C6-4741-AACF-74D505345E0B}" type="parTrans" cxnId="{B46C0D70-02EA-4CBF-AA45-B208BBB5074D}">
      <dgm:prSet/>
      <dgm:spPr/>
      <dgm:t>
        <a:bodyPr/>
        <a:lstStyle/>
        <a:p>
          <a:endParaRPr lang="en-US"/>
        </a:p>
      </dgm:t>
    </dgm:pt>
    <dgm:pt modelId="{702B89D0-307B-4521-B38C-8E111CEB44AE}" type="sibTrans" cxnId="{B46C0D70-02EA-4CBF-AA45-B208BBB5074D}">
      <dgm:prSet/>
      <dgm:spPr/>
      <dgm:t>
        <a:bodyPr/>
        <a:lstStyle/>
        <a:p>
          <a:endParaRPr lang="en-US"/>
        </a:p>
      </dgm:t>
    </dgm:pt>
    <dgm:pt modelId="{0D1D02EB-1328-4B9C-9C6F-25966403C99C}" type="pres">
      <dgm:prSet presAssocID="{4E68DAFE-DAB3-4EE6-BD48-9A6AEB35A57C}" presName="linear" presStyleCnt="0">
        <dgm:presLayoutVars>
          <dgm:dir/>
          <dgm:animLvl val="lvl"/>
          <dgm:resizeHandles val="exact"/>
        </dgm:presLayoutVars>
      </dgm:prSet>
      <dgm:spPr/>
    </dgm:pt>
    <dgm:pt modelId="{7A0D9D2A-2F7E-4171-B9AB-DA2D40136958}" type="pres">
      <dgm:prSet presAssocID="{E683A06A-D10A-4184-A4F1-6E3924C35502}" presName="parentLin" presStyleCnt="0"/>
      <dgm:spPr/>
    </dgm:pt>
    <dgm:pt modelId="{0B722E0E-9A3F-46D5-BBED-6B7DB20C8406}" type="pres">
      <dgm:prSet presAssocID="{E683A06A-D10A-4184-A4F1-6E3924C35502}" presName="parentLeftMargin" presStyleLbl="node1" presStyleIdx="0" presStyleCnt="2"/>
      <dgm:spPr/>
    </dgm:pt>
    <dgm:pt modelId="{B1102CCD-727F-4F84-A374-962802203F60}" type="pres">
      <dgm:prSet presAssocID="{E683A06A-D10A-4184-A4F1-6E3924C3550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6D4DAB1-A954-453B-ABD1-BE8ED9517601}" type="pres">
      <dgm:prSet presAssocID="{E683A06A-D10A-4184-A4F1-6E3924C35502}" presName="negativeSpace" presStyleCnt="0"/>
      <dgm:spPr/>
    </dgm:pt>
    <dgm:pt modelId="{3E0FC352-7671-45F1-9F4E-9D95F6911EBD}" type="pres">
      <dgm:prSet presAssocID="{E683A06A-D10A-4184-A4F1-6E3924C35502}" presName="childText" presStyleLbl="conFgAcc1" presStyleIdx="0" presStyleCnt="2">
        <dgm:presLayoutVars>
          <dgm:bulletEnabled val="1"/>
        </dgm:presLayoutVars>
      </dgm:prSet>
      <dgm:spPr/>
    </dgm:pt>
    <dgm:pt modelId="{2DD3FE07-C333-4C23-86E9-FA5B2AD35AAD}" type="pres">
      <dgm:prSet presAssocID="{3968BBCF-4A37-4227-B3C6-CF1DDA20C0C2}" presName="spaceBetweenRectangles" presStyleCnt="0"/>
      <dgm:spPr/>
    </dgm:pt>
    <dgm:pt modelId="{A0760E27-4EB9-4ED0-BD6D-11135FC850BE}" type="pres">
      <dgm:prSet presAssocID="{471249B5-D577-4E80-A94C-AC2E7180E514}" presName="parentLin" presStyleCnt="0"/>
      <dgm:spPr/>
    </dgm:pt>
    <dgm:pt modelId="{0BEF652C-4A49-400B-8BBB-C1D682D7BFD7}" type="pres">
      <dgm:prSet presAssocID="{471249B5-D577-4E80-A94C-AC2E7180E514}" presName="parentLeftMargin" presStyleLbl="node1" presStyleIdx="0" presStyleCnt="2"/>
      <dgm:spPr/>
    </dgm:pt>
    <dgm:pt modelId="{F9F1F82F-4938-4BF6-B052-4175C6C9B162}" type="pres">
      <dgm:prSet presAssocID="{471249B5-D577-4E80-A94C-AC2E7180E51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C1817F5-BB03-40F0-839C-FDB6CC3DEA2C}" type="pres">
      <dgm:prSet presAssocID="{471249B5-D577-4E80-A94C-AC2E7180E514}" presName="negativeSpace" presStyleCnt="0"/>
      <dgm:spPr/>
    </dgm:pt>
    <dgm:pt modelId="{A7FE01B5-6084-43E8-9B70-45794274BC1E}" type="pres">
      <dgm:prSet presAssocID="{471249B5-D577-4E80-A94C-AC2E7180E514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FC22001-735E-4568-9646-C479B0FA4277}" srcId="{988FCD98-6A8B-4ACE-9F31-B96D79CF1BE9}" destId="{ECEC561A-0E08-48B4-BC48-7AF15C41CC76}" srcOrd="0" destOrd="0" parTransId="{E955BF86-C27F-4406-B45A-7637A9728524}" sibTransId="{BE49112B-9B73-48D5-9D83-D1B10F09DB48}"/>
    <dgm:cxn modelId="{A11FCB09-AA41-4A52-9756-64270A1882F7}" type="presOf" srcId="{390DAA30-745B-471E-97B0-CC4275BB355D}" destId="{A7FE01B5-6084-43E8-9B70-45794274BC1E}" srcOrd="0" destOrd="3" presId="urn:microsoft.com/office/officeart/2005/8/layout/list1"/>
    <dgm:cxn modelId="{CDC1551C-6E07-4464-B8CB-C1480B5CB869}" srcId="{4E68DAFE-DAB3-4EE6-BD48-9A6AEB35A57C}" destId="{E683A06A-D10A-4184-A4F1-6E3924C35502}" srcOrd="0" destOrd="0" parTransId="{D3F5E87A-9070-472E-9015-9DE641C18B33}" sibTransId="{3968BBCF-4A37-4227-B3C6-CF1DDA20C0C2}"/>
    <dgm:cxn modelId="{6764F126-BCFD-4F38-84BA-38C24839C584}" type="presOf" srcId="{17F3FADF-84EB-4066-A073-C60C7CDE66D0}" destId="{A7FE01B5-6084-43E8-9B70-45794274BC1E}" srcOrd="0" destOrd="2" presId="urn:microsoft.com/office/officeart/2005/8/layout/list1"/>
    <dgm:cxn modelId="{C9B9BF2E-BFDD-46ED-AC12-715053D89B93}" srcId="{4E68DAFE-DAB3-4EE6-BD48-9A6AEB35A57C}" destId="{471249B5-D577-4E80-A94C-AC2E7180E514}" srcOrd="1" destOrd="0" parTransId="{00203D17-539B-43A3-8C39-183142D1136C}" sibTransId="{07F47592-F756-4A2F-8B7C-1A6A850708CA}"/>
    <dgm:cxn modelId="{A461D637-CB00-4DC7-938E-096A022A82BA}" type="presOf" srcId="{471249B5-D577-4E80-A94C-AC2E7180E514}" destId="{F9F1F82F-4938-4BF6-B052-4175C6C9B162}" srcOrd="1" destOrd="0" presId="urn:microsoft.com/office/officeart/2005/8/layout/list1"/>
    <dgm:cxn modelId="{521C063B-C4AC-499B-8AB1-829D7BCEC2A9}" type="presOf" srcId="{988FCD98-6A8B-4ACE-9F31-B96D79CF1BE9}" destId="{A7FE01B5-6084-43E8-9B70-45794274BC1E}" srcOrd="0" destOrd="0" presId="urn:microsoft.com/office/officeart/2005/8/layout/list1"/>
    <dgm:cxn modelId="{D541476B-19F3-436B-85E0-1A67E7078BC4}" type="presOf" srcId="{4E68DAFE-DAB3-4EE6-BD48-9A6AEB35A57C}" destId="{0D1D02EB-1328-4B9C-9C6F-25966403C99C}" srcOrd="0" destOrd="0" presId="urn:microsoft.com/office/officeart/2005/8/layout/list1"/>
    <dgm:cxn modelId="{B46C0D70-02EA-4CBF-AA45-B208BBB5074D}" srcId="{415C1EE6-F872-40E5-935D-40C4D8C18ED5}" destId="{D94F7FE3-ED8D-4CF7-96E3-F4D2C9D997A4}" srcOrd="0" destOrd="0" parTransId="{BDC4A1B7-55C6-4741-AACF-74D505345E0B}" sibTransId="{702B89D0-307B-4521-B38C-8E111CEB44AE}"/>
    <dgm:cxn modelId="{244B115A-D30A-4F0F-A073-DDBFB1DD04ED}" type="presOf" srcId="{38FE8E70-2858-4122-A9AD-3AF9AB9D97FB}" destId="{3E0FC352-7671-45F1-9F4E-9D95F6911EBD}" srcOrd="0" destOrd="0" presId="urn:microsoft.com/office/officeart/2005/8/layout/list1"/>
    <dgm:cxn modelId="{0C139B98-63CD-4EAB-A9FA-2FC8A7FD4FB7}" srcId="{17F3FADF-84EB-4066-A073-C60C7CDE66D0}" destId="{390DAA30-745B-471E-97B0-CC4275BB355D}" srcOrd="0" destOrd="0" parTransId="{A718589A-91F5-4829-8EFF-DADB7FE80DA2}" sibTransId="{0C9DDD54-ACAC-4E5A-A8A4-FA450B0A4DA5}"/>
    <dgm:cxn modelId="{A39FCFA8-F6BA-4A5D-8D1F-27D9FF80EE69}" type="presOf" srcId="{ECEC561A-0E08-48B4-BC48-7AF15C41CC76}" destId="{A7FE01B5-6084-43E8-9B70-45794274BC1E}" srcOrd="0" destOrd="1" presId="urn:microsoft.com/office/officeart/2005/8/layout/list1"/>
    <dgm:cxn modelId="{E11CDFCE-C48F-4E7A-A807-CEFC6A92EB37}" srcId="{471249B5-D577-4E80-A94C-AC2E7180E514}" destId="{17F3FADF-84EB-4066-A073-C60C7CDE66D0}" srcOrd="1" destOrd="0" parTransId="{C19ADBD4-4D38-49C2-81E3-45C341536A66}" sibTransId="{F6170E1B-9E32-4727-BEB5-4ACA1A4FE0EA}"/>
    <dgm:cxn modelId="{9EFBE5D6-7A92-4FAE-885A-1C10463AC667}" srcId="{471249B5-D577-4E80-A94C-AC2E7180E514}" destId="{415C1EE6-F872-40E5-935D-40C4D8C18ED5}" srcOrd="2" destOrd="0" parTransId="{16791628-8276-426A-B784-779AE97C12E7}" sibTransId="{008DAD35-A454-4CA6-AB88-5CFAA2A558E2}"/>
    <dgm:cxn modelId="{7976D1D9-99EB-4E52-A88A-8D8B1000B1E9}" type="presOf" srcId="{471249B5-D577-4E80-A94C-AC2E7180E514}" destId="{0BEF652C-4A49-400B-8BBB-C1D682D7BFD7}" srcOrd="0" destOrd="0" presId="urn:microsoft.com/office/officeart/2005/8/layout/list1"/>
    <dgm:cxn modelId="{E38B70DC-214E-4C41-9C60-81B9EF8CAD76}" type="presOf" srcId="{D94F7FE3-ED8D-4CF7-96E3-F4D2C9D997A4}" destId="{A7FE01B5-6084-43E8-9B70-45794274BC1E}" srcOrd="0" destOrd="5" presId="urn:microsoft.com/office/officeart/2005/8/layout/list1"/>
    <dgm:cxn modelId="{6FB67DEB-74A0-4E1B-99C1-073A29CA615C}" type="presOf" srcId="{415C1EE6-F872-40E5-935D-40C4D8C18ED5}" destId="{A7FE01B5-6084-43E8-9B70-45794274BC1E}" srcOrd="0" destOrd="4" presId="urn:microsoft.com/office/officeart/2005/8/layout/list1"/>
    <dgm:cxn modelId="{A4F96FEC-390A-42CB-B123-17DA11A0DF4F}" srcId="{E683A06A-D10A-4184-A4F1-6E3924C35502}" destId="{38FE8E70-2858-4122-A9AD-3AF9AB9D97FB}" srcOrd="0" destOrd="0" parTransId="{0DCA5BBD-569F-4F6A-ABA9-A3D89F8BC93E}" sibTransId="{80E41799-9644-4D42-862E-AE9A51DE2AAC}"/>
    <dgm:cxn modelId="{6F5C6AF0-39FB-4F54-BBEB-AD781F6C1014}" srcId="{471249B5-D577-4E80-A94C-AC2E7180E514}" destId="{988FCD98-6A8B-4ACE-9F31-B96D79CF1BE9}" srcOrd="0" destOrd="0" parTransId="{6B9918B4-BAE5-404F-A5A0-7E025AE3DE32}" sibTransId="{FA3B7AFE-9597-4AF4-8EC5-E0C794AC0BD8}"/>
    <dgm:cxn modelId="{25F801F7-A69A-480F-95E6-A1E5C9DAB96C}" type="presOf" srcId="{E683A06A-D10A-4184-A4F1-6E3924C35502}" destId="{0B722E0E-9A3F-46D5-BBED-6B7DB20C8406}" srcOrd="0" destOrd="0" presId="urn:microsoft.com/office/officeart/2005/8/layout/list1"/>
    <dgm:cxn modelId="{F89E54FF-5AB5-49EB-9551-CDBDA53E984C}" type="presOf" srcId="{E683A06A-D10A-4184-A4F1-6E3924C35502}" destId="{B1102CCD-727F-4F84-A374-962802203F60}" srcOrd="1" destOrd="0" presId="urn:microsoft.com/office/officeart/2005/8/layout/list1"/>
    <dgm:cxn modelId="{8A57D0A8-75DF-4249-8C64-8B5B29941756}" type="presParOf" srcId="{0D1D02EB-1328-4B9C-9C6F-25966403C99C}" destId="{7A0D9D2A-2F7E-4171-B9AB-DA2D40136958}" srcOrd="0" destOrd="0" presId="urn:microsoft.com/office/officeart/2005/8/layout/list1"/>
    <dgm:cxn modelId="{80C1A869-EF54-46C4-AF1E-4FD85FF9C0D9}" type="presParOf" srcId="{7A0D9D2A-2F7E-4171-B9AB-DA2D40136958}" destId="{0B722E0E-9A3F-46D5-BBED-6B7DB20C8406}" srcOrd="0" destOrd="0" presId="urn:microsoft.com/office/officeart/2005/8/layout/list1"/>
    <dgm:cxn modelId="{CB14E7E5-CD50-456A-B2F2-ACB1AA961292}" type="presParOf" srcId="{7A0D9D2A-2F7E-4171-B9AB-DA2D40136958}" destId="{B1102CCD-727F-4F84-A374-962802203F60}" srcOrd="1" destOrd="0" presId="urn:microsoft.com/office/officeart/2005/8/layout/list1"/>
    <dgm:cxn modelId="{E6B7AB9B-D35B-4595-BBF3-15DD8137AA24}" type="presParOf" srcId="{0D1D02EB-1328-4B9C-9C6F-25966403C99C}" destId="{D6D4DAB1-A954-453B-ABD1-BE8ED9517601}" srcOrd="1" destOrd="0" presId="urn:microsoft.com/office/officeart/2005/8/layout/list1"/>
    <dgm:cxn modelId="{B34E084E-9226-40FE-8A5F-D3098FF48AD0}" type="presParOf" srcId="{0D1D02EB-1328-4B9C-9C6F-25966403C99C}" destId="{3E0FC352-7671-45F1-9F4E-9D95F6911EBD}" srcOrd="2" destOrd="0" presId="urn:microsoft.com/office/officeart/2005/8/layout/list1"/>
    <dgm:cxn modelId="{89D304D6-900E-4087-874C-1B18235E1631}" type="presParOf" srcId="{0D1D02EB-1328-4B9C-9C6F-25966403C99C}" destId="{2DD3FE07-C333-4C23-86E9-FA5B2AD35AAD}" srcOrd="3" destOrd="0" presId="urn:microsoft.com/office/officeart/2005/8/layout/list1"/>
    <dgm:cxn modelId="{776BAA59-0950-4ABB-8BA6-95F9884BE553}" type="presParOf" srcId="{0D1D02EB-1328-4B9C-9C6F-25966403C99C}" destId="{A0760E27-4EB9-4ED0-BD6D-11135FC850BE}" srcOrd="4" destOrd="0" presId="urn:microsoft.com/office/officeart/2005/8/layout/list1"/>
    <dgm:cxn modelId="{61025624-228E-425B-BDDE-DC18A7529C45}" type="presParOf" srcId="{A0760E27-4EB9-4ED0-BD6D-11135FC850BE}" destId="{0BEF652C-4A49-400B-8BBB-C1D682D7BFD7}" srcOrd="0" destOrd="0" presId="urn:microsoft.com/office/officeart/2005/8/layout/list1"/>
    <dgm:cxn modelId="{6C5C0CE6-DE60-4C75-A7DF-D96D1B34A9E4}" type="presParOf" srcId="{A0760E27-4EB9-4ED0-BD6D-11135FC850BE}" destId="{F9F1F82F-4938-4BF6-B052-4175C6C9B162}" srcOrd="1" destOrd="0" presId="urn:microsoft.com/office/officeart/2005/8/layout/list1"/>
    <dgm:cxn modelId="{C34A3D50-5BEF-4F0A-A8F2-C2F6C2E60EC2}" type="presParOf" srcId="{0D1D02EB-1328-4B9C-9C6F-25966403C99C}" destId="{8C1817F5-BB03-40F0-839C-FDB6CC3DEA2C}" srcOrd="5" destOrd="0" presId="urn:microsoft.com/office/officeart/2005/8/layout/list1"/>
    <dgm:cxn modelId="{46FCB7A2-95D3-40E4-814A-850FB4E16D67}" type="presParOf" srcId="{0D1D02EB-1328-4B9C-9C6F-25966403C99C}" destId="{A7FE01B5-6084-43E8-9B70-45794274BC1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A6007D4-B1CC-46AF-A4A9-FF704AF2D08B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0E2A974-6A03-468F-AAB8-14ECDE8E73E6}">
      <dgm:prSet/>
      <dgm:spPr/>
      <dgm:t>
        <a:bodyPr/>
        <a:lstStyle/>
        <a:p>
          <a:r>
            <a:rPr lang="en-US" b="1"/>
            <a:t>Challenge:</a:t>
          </a:r>
          <a:endParaRPr lang="en-US"/>
        </a:p>
      </dgm:t>
    </dgm:pt>
    <dgm:pt modelId="{07239CCB-035B-4362-A1DC-7BFD60499D3D}" type="parTrans" cxnId="{3D8B5409-6453-4CB9-94A5-E7A855BEEF12}">
      <dgm:prSet/>
      <dgm:spPr/>
      <dgm:t>
        <a:bodyPr/>
        <a:lstStyle/>
        <a:p>
          <a:endParaRPr lang="en-US"/>
        </a:p>
      </dgm:t>
    </dgm:pt>
    <dgm:pt modelId="{8AE7F565-B233-4838-AA48-204BD8234C19}" type="sibTrans" cxnId="{3D8B5409-6453-4CB9-94A5-E7A855BEEF12}">
      <dgm:prSet/>
      <dgm:spPr/>
      <dgm:t>
        <a:bodyPr/>
        <a:lstStyle/>
        <a:p>
          <a:endParaRPr lang="en-US"/>
        </a:p>
      </dgm:t>
    </dgm:pt>
    <dgm:pt modelId="{A397C783-1D19-4ED7-AA57-6F5C41745664}">
      <dgm:prSet/>
      <dgm:spPr/>
      <dgm:t>
        <a:bodyPr/>
        <a:lstStyle/>
        <a:p>
          <a:r>
            <a:rPr lang="en-US"/>
            <a:t>Creating functional, interactive components like the cart, filter system, and sidebar menu while ensuring smooth user interactions.</a:t>
          </a:r>
        </a:p>
      </dgm:t>
    </dgm:pt>
    <dgm:pt modelId="{E729E351-F8EC-44F0-A7E7-1084C23952C4}" type="parTrans" cxnId="{3065A240-0696-42DE-89F0-2AF1DC0D4090}">
      <dgm:prSet/>
      <dgm:spPr/>
      <dgm:t>
        <a:bodyPr/>
        <a:lstStyle/>
        <a:p>
          <a:endParaRPr lang="en-US"/>
        </a:p>
      </dgm:t>
    </dgm:pt>
    <dgm:pt modelId="{A5BB2E71-2E22-404E-BED3-70186BED1F3E}" type="sibTrans" cxnId="{3065A240-0696-42DE-89F0-2AF1DC0D4090}">
      <dgm:prSet/>
      <dgm:spPr/>
      <dgm:t>
        <a:bodyPr/>
        <a:lstStyle/>
        <a:p>
          <a:endParaRPr lang="en-US"/>
        </a:p>
      </dgm:t>
    </dgm:pt>
    <dgm:pt modelId="{173C9E10-DD65-4A82-82DE-7F968197D8D1}">
      <dgm:prSet/>
      <dgm:spPr/>
      <dgm:t>
        <a:bodyPr/>
        <a:lstStyle/>
        <a:p>
          <a:r>
            <a:rPr lang="en-US" b="1"/>
            <a:t>Solution:</a:t>
          </a:r>
          <a:endParaRPr lang="en-US"/>
        </a:p>
      </dgm:t>
    </dgm:pt>
    <dgm:pt modelId="{579A8520-90F3-4EA0-A579-F6A6450E6FB8}" type="parTrans" cxnId="{D8A87BB1-D4ED-4133-AD8E-C222A7CAEABE}">
      <dgm:prSet/>
      <dgm:spPr/>
      <dgm:t>
        <a:bodyPr/>
        <a:lstStyle/>
        <a:p>
          <a:endParaRPr lang="en-US"/>
        </a:p>
      </dgm:t>
    </dgm:pt>
    <dgm:pt modelId="{15790FE4-CD4F-460B-A554-BB74ADE62F0E}" type="sibTrans" cxnId="{D8A87BB1-D4ED-4133-AD8E-C222A7CAEABE}">
      <dgm:prSet/>
      <dgm:spPr/>
      <dgm:t>
        <a:bodyPr/>
        <a:lstStyle/>
        <a:p>
          <a:endParaRPr lang="en-US"/>
        </a:p>
      </dgm:t>
    </dgm:pt>
    <dgm:pt modelId="{A2D21CB1-6B8F-4F1E-965F-1C04B7AF6F46}">
      <dgm:prSet/>
      <dgm:spPr/>
      <dgm:t>
        <a:bodyPr/>
        <a:lstStyle/>
        <a:p>
          <a:r>
            <a:rPr lang="en-US" b="1"/>
            <a:t>Cart Functionality:</a:t>
          </a:r>
          <a:endParaRPr lang="en-US"/>
        </a:p>
      </dgm:t>
    </dgm:pt>
    <dgm:pt modelId="{12F1A61E-2D54-47FD-95D5-EB522D8C9FAA}" type="parTrans" cxnId="{3F87C27B-3DB3-4ED7-9CF1-DF93EB7B58B0}">
      <dgm:prSet/>
      <dgm:spPr/>
      <dgm:t>
        <a:bodyPr/>
        <a:lstStyle/>
        <a:p>
          <a:endParaRPr lang="en-US"/>
        </a:p>
      </dgm:t>
    </dgm:pt>
    <dgm:pt modelId="{074C2F39-8FE5-4745-8B53-ACCC983E6E52}" type="sibTrans" cxnId="{3F87C27B-3DB3-4ED7-9CF1-DF93EB7B58B0}">
      <dgm:prSet/>
      <dgm:spPr/>
      <dgm:t>
        <a:bodyPr/>
        <a:lstStyle/>
        <a:p>
          <a:endParaRPr lang="en-US"/>
        </a:p>
      </dgm:t>
    </dgm:pt>
    <dgm:pt modelId="{37466786-23C4-4D2D-A412-9F7D8568C117}">
      <dgm:prSet/>
      <dgm:spPr/>
      <dgm:t>
        <a:bodyPr/>
        <a:lstStyle/>
        <a:p>
          <a:r>
            <a:rPr lang="en-US"/>
            <a:t>Built the cart system with JavaScript to enable users to add, remove, and update items dynamically.</a:t>
          </a:r>
        </a:p>
      </dgm:t>
    </dgm:pt>
    <dgm:pt modelId="{D2FFA608-02FB-43D1-BBFC-5C35B6496F1B}" type="parTrans" cxnId="{F4C10948-E9BD-40F7-9C5F-E56A42466194}">
      <dgm:prSet/>
      <dgm:spPr/>
      <dgm:t>
        <a:bodyPr/>
        <a:lstStyle/>
        <a:p>
          <a:endParaRPr lang="en-US"/>
        </a:p>
      </dgm:t>
    </dgm:pt>
    <dgm:pt modelId="{116A3218-286C-4613-AE8C-DE12154951E2}" type="sibTrans" cxnId="{F4C10948-E9BD-40F7-9C5F-E56A42466194}">
      <dgm:prSet/>
      <dgm:spPr/>
      <dgm:t>
        <a:bodyPr/>
        <a:lstStyle/>
        <a:p>
          <a:endParaRPr lang="en-US"/>
        </a:p>
      </dgm:t>
    </dgm:pt>
    <dgm:pt modelId="{B9B23E34-0652-4B87-AB69-433086DF389A}">
      <dgm:prSet/>
      <dgm:spPr/>
      <dgm:t>
        <a:bodyPr/>
        <a:lstStyle/>
        <a:p>
          <a:r>
            <a:rPr lang="en-US"/>
            <a:t>Used event delegation for handling clicks on dynamically generated cart items.</a:t>
          </a:r>
        </a:p>
      </dgm:t>
    </dgm:pt>
    <dgm:pt modelId="{AFFA3EAC-570D-4D48-AFFD-341AE38DCBF6}" type="parTrans" cxnId="{900B7F14-979F-4EA0-A56E-9A11FF4C9204}">
      <dgm:prSet/>
      <dgm:spPr/>
      <dgm:t>
        <a:bodyPr/>
        <a:lstStyle/>
        <a:p>
          <a:endParaRPr lang="en-US"/>
        </a:p>
      </dgm:t>
    </dgm:pt>
    <dgm:pt modelId="{6E171861-FF5F-43D4-987E-0034954F39EC}" type="sibTrans" cxnId="{900B7F14-979F-4EA0-A56E-9A11FF4C9204}">
      <dgm:prSet/>
      <dgm:spPr/>
      <dgm:t>
        <a:bodyPr/>
        <a:lstStyle/>
        <a:p>
          <a:endParaRPr lang="en-US"/>
        </a:p>
      </dgm:t>
    </dgm:pt>
    <dgm:pt modelId="{68F5BCCD-233C-4318-ACA3-90F2B3DF344A}">
      <dgm:prSet/>
      <dgm:spPr/>
      <dgm:t>
        <a:bodyPr/>
        <a:lstStyle/>
        <a:p>
          <a:r>
            <a:rPr lang="en-US" b="1"/>
            <a:t>Filter System:</a:t>
          </a:r>
          <a:endParaRPr lang="en-US"/>
        </a:p>
      </dgm:t>
    </dgm:pt>
    <dgm:pt modelId="{66D57110-D773-47C6-BC17-B2A89881DEDE}" type="parTrans" cxnId="{44E440D2-0A35-490E-9EB6-3E1325D5AA19}">
      <dgm:prSet/>
      <dgm:spPr/>
      <dgm:t>
        <a:bodyPr/>
        <a:lstStyle/>
        <a:p>
          <a:endParaRPr lang="en-US"/>
        </a:p>
      </dgm:t>
    </dgm:pt>
    <dgm:pt modelId="{BFEF72CC-1047-4A6B-BB31-DEF9FBB76B1A}" type="sibTrans" cxnId="{44E440D2-0A35-490E-9EB6-3E1325D5AA19}">
      <dgm:prSet/>
      <dgm:spPr/>
      <dgm:t>
        <a:bodyPr/>
        <a:lstStyle/>
        <a:p>
          <a:endParaRPr lang="en-US"/>
        </a:p>
      </dgm:t>
    </dgm:pt>
    <dgm:pt modelId="{764A634E-FA61-4AA6-B2CA-D724C8B6D3C5}">
      <dgm:prSet/>
      <dgm:spPr/>
      <dgm:t>
        <a:bodyPr/>
        <a:lstStyle/>
        <a:p>
          <a:r>
            <a:rPr lang="en-US"/>
            <a:t>Implemented a category-based filter system to dynamically show/hide products based on selected criteria.</a:t>
          </a:r>
        </a:p>
      </dgm:t>
    </dgm:pt>
    <dgm:pt modelId="{AA17AF2E-F82E-4E46-AB7A-F9056FECE1D9}" type="parTrans" cxnId="{E7861BE3-AC9D-4A50-96B9-6F5E60BF73F0}">
      <dgm:prSet/>
      <dgm:spPr/>
      <dgm:t>
        <a:bodyPr/>
        <a:lstStyle/>
        <a:p>
          <a:endParaRPr lang="en-US"/>
        </a:p>
      </dgm:t>
    </dgm:pt>
    <dgm:pt modelId="{A22A3DD0-992A-469C-95AC-69314CA691DB}" type="sibTrans" cxnId="{E7861BE3-AC9D-4A50-96B9-6F5E60BF73F0}">
      <dgm:prSet/>
      <dgm:spPr/>
      <dgm:t>
        <a:bodyPr/>
        <a:lstStyle/>
        <a:p>
          <a:endParaRPr lang="en-US"/>
        </a:p>
      </dgm:t>
    </dgm:pt>
    <dgm:pt modelId="{99C4979A-316C-4561-8FAA-D695A19B0D35}">
      <dgm:prSet/>
      <dgm:spPr/>
      <dgm:t>
        <a:bodyPr/>
        <a:lstStyle/>
        <a:p>
          <a:r>
            <a:rPr lang="en-US" b="1"/>
            <a:t>Menu Animation:</a:t>
          </a:r>
          <a:endParaRPr lang="en-US"/>
        </a:p>
      </dgm:t>
    </dgm:pt>
    <dgm:pt modelId="{12136C12-FA86-4383-96E7-A9C6310CE5B5}" type="parTrans" cxnId="{6BF03273-51B6-440B-8EC2-E275B39E1C2C}">
      <dgm:prSet/>
      <dgm:spPr/>
      <dgm:t>
        <a:bodyPr/>
        <a:lstStyle/>
        <a:p>
          <a:endParaRPr lang="en-US"/>
        </a:p>
      </dgm:t>
    </dgm:pt>
    <dgm:pt modelId="{1E76DDAA-95D2-4705-8FD0-5310ADA8781E}" type="sibTrans" cxnId="{6BF03273-51B6-440B-8EC2-E275B39E1C2C}">
      <dgm:prSet/>
      <dgm:spPr/>
      <dgm:t>
        <a:bodyPr/>
        <a:lstStyle/>
        <a:p>
          <a:endParaRPr lang="en-US"/>
        </a:p>
      </dgm:t>
    </dgm:pt>
    <dgm:pt modelId="{48E45AB7-D97C-4041-97CD-947561A01E4F}">
      <dgm:prSet/>
      <dgm:spPr/>
      <dgm:t>
        <a:bodyPr/>
        <a:lstStyle/>
        <a:p>
          <a:r>
            <a:rPr lang="en-US"/>
            <a:t>Created the sidebar menu and cart panel with CSS transitions, adding smooth open/close animations using JavaScript.</a:t>
          </a:r>
        </a:p>
      </dgm:t>
    </dgm:pt>
    <dgm:pt modelId="{EBD0D651-A0E4-4AC5-883B-3E1AF85E098D}" type="parTrans" cxnId="{6D37E6CE-4905-4AEB-9218-D48D34BCB0FA}">
      <dgm:prSet/>
      <dgm:spPr/>
      <dgm:t>
        <a:bodyPr/>
        <a:lstStyle/>
        <a:p>
          <a:endParaRPr lang="en-US"/>
        </a:p>
      </dgm:t>
    </dgm:pt>
    <dgm:pt modelId="{C8C63664-6E68-4E99-B335-1C1C17051488}" type="sibTrans" cxnId="{6D37E6CE-4905-4AEB-9218-D48D34BCB0FA}">
      <dgm:prSet/>
      <dgm:spPr/>
      <dgm:t>
        <a:bodyPr/>
        <a:lstStyle/>
        <a:p>
          <a:endParaRPr lang="en-US"/>
        </a:p>
      </dgm:t>
    </dgm:pt>
    <dgm:pt modelId="{8528646A-D629-4D81-891B-7F8163A87761}" type="pres">
      <dgm:prSet presAssocID="{AA6007D4-B1CC-46AF-A4A9-FF704AF2D08B}" presName="linearFlow" presStyleCnt="0">
        <dgm:presLayoutVars>
          <dgm:dir/>
          <dgm:animLvl val="lvl"/>
          <dgm:resizeHandles val="exact"/>
        </dgm:presLayoutVars>
      </dgm:prSet>
      <dgm:spPr/>
    </dgm:pt>
    <dgm:pt modelId="{D3D678C5-0781-47BE-8771-5C3F0EDF73AF}" type="pres">
      <dgm:prSet presAssocID="{C0E2A974-6A03-468F-AAB8-14ECDE8E73E6}" presName="composite" presStyleCnt="0"/>
      <dgm:spPr/>
    </dgm:pt>
    <dgm:pt modelId="{2EA1BFA2-F42E-4D16-AE31-784C5071BDDF}" type="pres">
      <dgm:prSet presAssocID="{C0E2A974-6A03-468F-AAB8-14ECDE8E73E6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4C5E4655-BE9F-4E11-8701-0F861ABF8E45}" type="pres">
      <dgm:prSet presAssocID="{C0E2A974-6A03-468F-AAB8-14ECDE8E73E6}" presName="parSh" presStyleLbl="node1" presStyleIdx="0" presStyleCnt="2"/>
      <dgm:spPr/>
    </dgm:pt>
    <dgm:pt modelId="{0862E78C-9F4D-4CEB-A177-8BE7206C1CF7}" type="pres">
      <dgm:prSet presAssocID="{C0E2A974-6A03-468F-AAB8-14ECDE8E73E6}" presName="desTx" presStyleLbl="fgAcc1" presStyleIdx="0" presStyleCnt="2">
        <dgm:presLayoutVars>
          <dgm:bulletEnabled val="1"/>
        </dgm:presLayoutVars>
      </dgm:prSet>
      <dgm:spPr/>
    </dgm:pt>
    <dgm:pt modelId="{E13150CC-5E1A-4388-9055-DEAE12205214}" type="pres">
      <dgm:prSet presAssocID="{8AE7F565-B233-4838-AA48-204BD8234C19}" presName="sibTrans" presStyleLbl="sibTrans2D1" presStyleIdx="0" presStyleCnt="1"/>
      <dgm:spPr/>
    </dgm:pt>
    <dgm:pt modelId="{D5099135-E34C-4FA7-B809-638121F6A90E}" type="pres">
      <dgm:prSet presAssocID="{8AE7F565-B233-4838-AA48-204BD8234C19}" presName="connTx" presStyleLbl="sibTrans2D1" presStyleIdx="0" presStyleCnt="1"/>
      <dgm:spPr/>
    </dgm:pt>
    <dgm:pt modelId="{5DE136C4-32B5-43F8-8690-008D16ED444E}" type="pres">
      <dgm:prSet presAssocID="{173C9E10-DD65-4A82-82DE-7F968197D8D1}" presName="composite" presStyleCnt="0"/>
      <dgm:spPr/>
    </dgm:pt>
    <dgm:pt modelId="{EEFDC455-7952-4899-9DB3-26DEBF74C5AD}" type="pres">
      <dgm:prSet presAssocID="{173C9E10-DD65-4A82-82DE-7F968197D8D1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B2053012-B5EC-4779-AF8E-D0151559F74E}" type="pres">
      <dgm:prSet presAssocID="{173C9E10-DD65-4A82-82DE-7F968197D8D1}" presName="parSh" presStyleLbl="node1" presStyleIdx="1" presStyleCnt="2"/>
      <dgm:spPr/>
    </dgm:pt>
    <dgm:pt modelId="{09E4EA6B-9199-45C1-A07E-E4E51BCBAEEC}" type="pres">
      <dgm:prSet presAssocID="{173C9E10-DD65-4A82-82DE-7F968197D8D1}" presName="desTx" presStyleLbl="fgAcc1" presStyleIdx="1" presStyleCnt="2">
        <dgm:presLayoutVars>
          <dgm:bulletEnabled val="1"/>
        </dgm:presLayoutVars>
      </dgm:prSet>
      <dgm:spPr/>
    </dgm:pt>
  </dgm:ptLst>
  <dgm:cxnLst>
    <dgm:cxn modelId="{D02E8F06-2220-434E-B9A8-99265D24F446}" type="presOf" srcId="{8AE7F565-B233-4838-AA48-204BD8234C19}" destId="{E13150CC-5E1A-4388-9055-DEAE12205214}" srcOrd="0" destOrd="0" presId="urn:microsoft.com/office/officeart/2005/8/layout/process3"/>
    <dgm:cxn modelId="{3D8B5409-6453-4CB9-94A5-E7A855BEEF12}" srcId="{AA6007D4-B1CC-46AF-A4A9-FF704AF2D08B}" destId="{C0E2A974-6A03-468F-AAB8-14ECDE8E73E6}" srcOrd="0" destOrd="0" parTransId="{07239CCB-035B-4362-A1DC-7BFD60499D3D}" sibTransId="{8AE7F565-B233-4838-AA48-204BD8234C19}"/>
    <dgm:cxn modelId="{900B7F14-979F-4EA0-A56E-9A11FF4C9204}" srcId="{A2D21CB1-6B8F-4F1E-965F-1C04B7AF6F46}" destId="{B9B23E34-0652-4B87-AB69-433086DF389A}" srcOrd="1" destOrd="0" parTransId="{AFFA3EAC-570D-4D48-AFFD-341AE38DCBF6}" sibTransId="{6E171861-FF5F-43D4-987E-0034954F39EC}"/>
    <dgm:cxn modelId="{04E6C719-24FF-49E7-A9EF-02C369E4CD27}" type="presOf" srcId="{C0E2A974-6A03-468F-AAB8-14ECDE8E73E6}" destId="{2EA1BFA2-F42E-4D16-AE31-784C5071BDDF}" srcOrd="0" destOrd="0" presId="urn:microsoft.com/office/officeart/2005/8/layout/process3"/>
    <dgm:cxn modelId="{85322327-DC07-4178-BA8A-3ABA8877025C}" type="presOf" srcId="{68F5BCCD-233C-4318-ACA3-90F2B3DF344A}" destId="{09E4EA6B-9199-45C1-A07E-E4E51BCBAEEC}" srcOrd="0" destOrd="3" presId="urn:microsoft.com/office/officeart/2005/8/layout/process3"/>
    <dgm:cxn modelId="{658FA030-5F6C-4146-AC7F-1BDDEF261618}" type="presOf" srcId="{99C4979A-316C-4561-8FAA-D695A19B0D35}" destId="{09E4EA6B-9199-45C1-A07E-E4E51BCBAEEC}" srcOrd="0" destOrd="5" presId="urn:microsoft.com/office/officeart/2005/8/layout/process3"/>
    <dgm:cxn modelId="{2910F53E-054B-4BC8-A411-703D857011AD}" type="presOf" srcId="{173C9E10-DD65-4A82-82DE-7F968197D8D1}" destId="{B2053012-B5EC-4779-AF8E-D0151559F74E}" srcOrd="1" destOrd="0" presId="urn:microsoft.com/office/officeart/2005/8/layout/process3"/>
    <dgm:cxn modelId="{3065A240-0696-42DE-89F0-2AF1DC0D4090}" srcId="{C0E2A974-6A03-468F-AAB8-14ECDE8E73E6}" destId="{A397C783-1D19-4ED7-AA57-6F5C41745664}" srcOrd="0" destOrd="0" parTransId="{E729E351-F8EC-44F0-A7E7-1084C23952C4}" sibTransId="{A5BB2E71-2E22-404E-BED3-70186BED1F3E}"/>
    <dgm:cxn modelId="{13DA0143-AC53-4FE8-AC13-959D85D938DA}" type="presOf" srcId="{8AE7F565-B233-4838-AA48-204BD8234C19}" destId="{D5099135-E34C-4FA7-B809-638121F6A90E}" srcOrd="1" destOrd="0" presId="urn:microsoft.com/office/officeart/2005/8/layout/process3"/>
    <dgm:cxn modelId="{F4C10948-E9BD-40F7-9C5F-E56A42466194}" srcId="{A2D21CB1-6B8F-4F1E-965F-1C04B7AF6F46}" destId="{37466786-23C4-4D2D-A412-9F7D8568C117}" srcOrd="0" destOrd="0" parTransId="{D2FFA608-02FB-43D1-BBFC-5C35B6496F1B}" sibTransId="{116A3218-286C-4613-AE8C-DE12154951E2}"/>
    <dgm:cxn modelId="{6BF03273-51B6-440B-8EC2-E275B39E1C2C}" srcId="{173C9E10-DD65-4A82-82DE-7F968197D8D1}" destId="{99C4979A-316C-4561-8FAA-D695A19B0D35}" srcOrd="2" destOrd="0" parTransId="{12136C12-FA86-4383-96E7-A9C6310CE5B5}" sibTransId="{1E76DDAA-95D2-4705-8FD0-5310ADA8781E}"/>
    <dgm:cxn modelId="{3F87C27B-3DB3-4ED7-9CF1-DF93EB7B58B0}" srcId="{173C9E10-DD65-4A82-82DE-7F968197D8D1}" destId="{A2D21CB1-6B8F-4F1E-965F-1C04B7AF6F46}" srcOrd="0" destOrd="0" parTransId="{12F1A61E-2D54-47FD-95D5-EB522D8C9FAA}" sibTransId="{074C2F39-8FE5-4745-8B53-ACCC983E6E52}"/>
    <dgm:cxn modelId="{CB882F8D-D231-443F-8741-0E058EABAC76}" type="presOf" srcId="{48E45AB7-D97C-4041-97CD-947561A01E4F}" destId="{09E4EA6B-9199-45C1-A07E-E4E51BCBAEEC}" srcOrd="0" destOrd="6" presId="urn:microsoft.com/office/officeart/2005/8/layout/process3"/>
    <dgm:cxn modelId="{33052B98-FA0A-4119-8AEB-84CDCC195F6D}" type="presOf" srcId="{AA6007D4-B1CC-46AF-A4A9-FF704AF2D08B}" destId="{8528646A-D629-4D81-891B-7F8163A87761}" srcOrd="0" destOrd="0" presId="urn:microsoft.com/office/officeart/2005/8/layout/process3"/>
    <dgm:cxn modelId="{D8A87BB1-D4ED-4133-AD8E-C222A7CAEABE}" srcId="{AA6007D4-B1CC-46AF-A4A9-FF704AF2D08B}" destId="{173C9E10-DD65-4A82-82DE-7F968197D8D1}" srcOrd="1" destOrd="0" parTransId="{579A8520-90F3-4EA0-A579-F6A6450E6FB8}" sibTransId="{15790FE4-CD4F-460B-A554-BB74ADE62F0E}"/>
    <dgm:cxn modelId="{B0D13BB7-316B-4B19-AC74-1A3DC8703905}" type="presOf" srcId="{173C9E10-DD65-4A82-82DE-7F968197D8D1}" destId="{EEFDC455-7952-4899-9DB3-26DEBF74C5AD}" srcOrd="0" destOrd="0" presId="urn:microsoft.com/office/officeart/2005/8/layout/process3"/>
    <dgm:cxn modelId="{752E26BE-7342-44D7-86E2-5FDDD17868FE}" type="presOf" srcId="{764A634E-FA61-4AA6-B2CA-D724C8B6D3C5}" destId="{09E4EA6B-9199-45C1-A07E-E4E51BCBAEEC}" srcOrd="0" destOrd="4" presId="urn:microsoft.com/office/officeart/2005/8/layout/process3"/>
    <dgm:cxn modelId="{6D37E6CE-4905-4AEB-9218-D48D34BCB0FA}" srcId="{99C4979A-316C-4561-8FAA-D695A19B0D35}" destId="{48E45AB7-D97C-4041-97CD-947561A01E4F}" srcOrd="0" destOrd="0" parTransId="{EBD0D651-A0E4-4AC5-883B-3E1AF85E098D}" sibTransId="{C8C63664-6E68-4E99-B335-1C1C17051488}"/>
    <dgm:cxn modelId="{44E440D2-0A35-490E-9EB6-3E1325D5AA19}" srcId="{173C9E10-DD65-4A82-82DE-7F968197D8D1}" destId="{68F5BCCD-233C-4318-ACA3-90F2B3DF344A}" srcOrd="1" destOrd="0" parTransId="{66D57110-D773-47C6-BC17-B2A89881DEDE}" sibTransId="{BFEF72CC-1047-4A6B-BB31-DEF9FBB76B1A}"/>
    <dgm:cxn modelId="{B5C4D5D6-5042-458F-9292-4A96AA613B86}" type="presOf" srcId="{A2D21CB1-6B8F-4F1E-965F-1C04B7AF6F46}" destId="{09E4EA6B-9199-45C1-A07E-E4E51BCBAEEC}" srcOrd="0" destOrd="0" presId="urn:microsoft.com/office/officeart/2005/8/layout/process3"/>
    <dgm:cxn modelId="{92CB87DD-555C-4C30-AAE4-ABFC39173D89}" type="presOf" srcId="{C0E2A974-6A03-468F-AAB8-14ECDE8E73E6}" destId="{4C5E4655-BE9F-4E11-8701-0F861ABF8E45}" srcOrd="1" destOrd="0" presId="urn:microsoft.com/office/officeart/2005/8/layout/process3"/>
    <dgm:cxn modelId="{E7861BE3-AC9D-4A50-96B9-6F5E60BF73F0}" srcId="{68F5BCCD-233C-4318-ACA3-90F2B3DF344A}" destId="{764A634E-FA61-4AA6-B2CA-D724C8B6D3C5}" srcOrd="0" destOrd="0" parTransId="{AA17AF2E-F82E-4E46-AB7A-F9056FECE1D9}" sibTransId="{A22A3DD0-992A-469C-95AC-69314CA691DB}"/>
    <dgm:cxn modelId="{554C13E7-61F1-4722-91AE-B3CAC12BA059}" type="presOf" srcId="{B9B23E34-0652-4B87-AB69-433086DF389A}" destId="{09E4EA6B-9199-45C1-A07E-E4E51BCBAEEC}" srcOrd="0" destOrd="2" presId="urn:microsoft.com/office/officeart/2005/8/layout/process3"/>
    <dgm:cxn modelId="{32BD77FD-4262-4E41-BC28-A1E310B5D50E}" type="presOf" srcId="{A397C783-1D19-4ED7-AA57-6F5C41745664}" destId="{0862E78C-9F4D-4CEB-A177-8BE7206C1CF7}" srcOrd="0" destOrd="0" presId="urn:microsoft.com/office/officeart/2005/8/layout/process3"/>
    <dgm:cxn modelId="{D44DCAFD-698A-45A4-9E5C-7066E4C705F2}" type="presOf" srcId="{37466786-23C4-4D2D-A412-9F7D8568C117}" destId="{09E4EA6B-9199-45C1-A07E-E4E51BCBAEEC}" srcOrd="0" destOrd="1" presId="urn:microsoft.com/office/officeart/2005/8/layout/process3"/>
    <dgm:cxn modelId="{BF070136-5376-4E5C-81BF-0BBC96572F4A}" type="presParOf" srcId="{8528646A-D629-4D81-891B-7F8163A87761}" destId="{D3D678C5-0781-47BE-8771-5C3F0EDF73AF}" srcOrd="0" destOrd="0" presId="urn:microsoft.com/office/officeart/2005/8/layout/process3"/>
    <dgm:cxn modelId="{3E00F587-6D90-47BC-8B53-B63161C7C9AA}" type="presParOf" srcId="{D3D678C5-0781-47BE-8771-5C3F0EDF73AF}" destId="{2EA1BFA2-F42E-4D16-AE31-784C5071BDDF}" srcOrd="0" destOrd="0" presId="urn:microsoft.com/office/officeart/2005/8/layout/process3"/>
    <dgm:cxn modelId="{5BB9BDB0-BEF0-4135-A227-7EBA83F5022D}" type="presParOf" srcId="{D3D678C5-0781-47BE-8771-5C3F0EDF73AF}" destId="{4C5E4655-BE9F-4E11-8701-0F861ABF8E45}" srcOrd="1" destOrd="0" presId="urn:microsoft.com/office/officeart/2005/8/layout/process3"/>
    <dgm:cxn modelId="{92EFC697-F87D-4013-AF36-5FC8F009F989}" type="presParOf" srcId="{D3D678C5-0781-47BE-8771-5C3F0EDF73AF}" destId="{0862E78C-9F4D-4CEB-A177-8BE7206C1CF7}" srcOrd="2" destOrd="0" presId="urn:microsoft.com/office/officeart/2005/8/layout/process3"/>
    <dgm:cxn modelId="{B39C64CF-6614-4224-868A-501D3BB49443}" type="presParOf" srcId="{8528646A-D629-4D81-891B-7F8163A87761}" destId="{E13150CC-5E1A-4388-9055-DEAE12205214}" srcOrd="1" destOrd="0" presId="urn:microsoft.com/office/officeart/2005/8/layout/process3"/>
    <dgm:cxn modelId="{3ECE79FF-FD52-42EB-90B6-ADBA0F7B157C}" type="presParOf" srcId="{E13150CC-5E1A-4388-9055-DEAE12205214}" destId="{D5099135-E34C-4FA7-B809-638121F6A90E}" srcOrd="0" destOrd="0" presId="urn:microsoft.com/office/officeart/2005/8/layout/process3"/>
    <dgm:cxn modelId="{F77BDC64-41C4-4148-8121-49F66B43F0E8}" type="presParOf" srcId="{8528646A-D629-4D81-891B-7F8163A87761}" destId="{5DE136C4-32B5-43F8-8690-008D16ED444E}" srcOrd="2" destOrd="0" presId="urn:microsoft.com/office/officeart/2005/8/layout/process3"/>
    <dgm:cxn modelId="{B2862F6A-12D6-4A49-9373-08A1768CCD20}" type="presParOf" srcId="{5DE136C4-32B5-43F8-8690-008D16ED444E}" destId="{EEFDC455-7952-4899-9DB3-26DEBF74C5AD}" srcOrd="0" destOrd="0" presId="urn:microsoft.com/office/officeart/2005/8/layout/process3"/>
    <dgm:cxn modelId="{7BF50D5C-D60A-4338-AADC-A6EEAEE91A9E}" type="presParOf" srcId="{5DE136C4-32B5-43F8-8690-008D16ED444E}" destId="{B2053012-B5EC-4779-AF8E-D0151559F74E}" srcOrd="1" destOrd="0" presId="urn:microsoft.com/office/officeart/2005/8/layout/process3"/>
    <dgm:cxn modelId="{5A56F5FC-2A60-4AAB-8FAB-882D5A821817}" type="presParOf" srcId="{5DE136C4-32B5-43F8-8690-008D16ED444E}" destId="{09E4EA6B-9199-45C1-A07E-E4E51BCBAEEC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074A739B-DEE7-400C-A4CA-CD21D87369D0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9C97357-434E-49D2-A80E-52B16043255D}">
      <dgm:prSet/>
      <dgm:spPr/>
      <dgm:t>
        <a:bodyPr/>
        <a:lstStyle/>
        <a:p>
          <a:r>
            <a:rPr lang="en-US" b="1" i="0" baseline="0"/>
            <a:t>Challenge:</a:t>
          </a:r>
          <a:endParaRPr lang="en-US"/>
        </a:p>
      </dgm:t>
    </dgm:pt>
    <dgm:pt modelId="{1176809A-7C59-454A-98C1-A65D91E04725}" type="parTrans" cxnId="{808CFBB1-22B7-40C7-9488-60D17FBFA48E}">
      <dgm:prSet/>
      <dgm:spPr/>
      <dgm:t>
        <a:bodyPr/>
        <a:lstStyle/>
        <a:p>
          <a:endParaRPr lang="en-US"/>
        </a:p>
      </dgm:t>
    </dgm:pt>
    <dgm:pt modelId="{9CEB0676-1D02-4A64-9697-DEC20A157476}" type="sibTrans" cxnId="{808CFBB1-22B7-40C7-9488-60D17FBFA48E}">
      <dgm:prSet/>
      <dgm:spPr/>
      <dgm:t>
        <a:bodyPr/>
        <a:lstStyle/>
        <a:p>
          <a:endParaRPr lang="en-US"/>
        </a:p>
      </dgm:t>
    </dgm:pt>
    <dgm:pt modelId="{64C15C63-9CB6-450F-8FB4-4DC9F192C0AE}">
      <dgm:prSet/>
      <dgm:spPr/>
      <dgm:t>
        <a:bodyPr/>
        <a:lstStyle/>
        <a:p>
          <a:r>
            <a:rPr lang="en-US" b="0" i="0" baseline="0"/>
            <a:t>Developing an engaging slideshow banner that loops images smoothly without affecting responsiveness or slowing down the page.</a:t>
          </a:r>
          <a:endParaRPr lang="en-US"/>
        </a:p>
      </dgm:t>
    </dgm:pt>
    <dgm:pt modelId="{3843285F-ECA4-40F8-A5C9-38718F323127}" type="parTrans" cxnId="{BD3DA67E-CD35-4DFA-98E4-657194D2E16E}">
      <dgm:prSet/>
      <dgm:spPr/>
      <dgm:t>
        <a:bodyPr/>
        <a:lstStyle/>
        <a:p>
          <a:endParaRPr lang="en-US"/>
        </a:p>
      </dgm:t>
    </dgm:pt>
    <dgm:pt modelId="{ECEF3189-32C3-4DD3-97C8-CDD100DC1C4E}" type="sibTrans" cxnId="{BD3DA67E-CD35-4DFA-98E4-657194D2E16E}">
      <dgm:prSet/>
      <dgm:spPr/>
      <dgm:t>
        <a:bodyPr/>
        <a:lstStyle/>
        <a:p>
          <a:endParaRPr lang="en-US"/>
        </a:p>
      </dgm:t>
    </dgm:pt>
    <dgm:pt modelId="{FE012178-2844-4747-AD01-A8F3C206AA67}">
      <dgm:prSet/>
      <dgm:spPr/>
      <dgm:t>
        <a:bodyPr/>
        <a:lstStyle/>
        <a:p>
          <a:r>
            <a:rPr lang="en-US" b="1" i="0" baseline="0"/>
            <a:t>Solution:</a:t>
          </a:r>
          <a:endParaRPr lang="en-US"/>
        </a:p>
      </dgm:t>
    </dgm:pt>
    <dgm:pt modelId="{0C77A71D-D690-439C-8A5B-8AB3301A7666}" type="parTrans" cxnId="{484F55BD-9282-43ED-87D9-DC62B879500E}">
      <dgm:prSet/>
      <dgm:spPr/>
      <dgm:t>
        <a:bodyPr/>
        <a:lstStyle/>
        <a:p>
          <a:endParaRPr lang="en-US"/>
        </a:p>
      </dgm:t>
    </dgm:pt>
    <dgm:pt modelId="{B5C7659D-4CCD-4A39-9937-8DD298A7E83C}" type="sibTrans" cxnId="{484F55BD-9282-43ED-87D9-DC62B879500E}">
      <dgm:prSet/>
      <dgm:spPr/>
      <dgm:t>
        <a:bodyPr/>
        <a:lstStyle/>
        <a:p>
          <a:endParaRPr lang="en-US"/>
        </a:p>
      </dgm:t>
    </dgm:pt>
    <dgm:pt modelId="{9001A561-FE09-489F-B57E-7B3A3BF0FBCD}">
      <dgm:prSet/>
      <dgm:spPr/>
      <dgm:t>
        <a:bodyPr/>
        <a:lstStyle/>
        <a:p>
          <a:r>
            <a:rPr lang="en-US" b="1" i="0" baseline="0"/>
            <a:t>Image Transitions:</a:t>
          </a:r>
          <a:endParaRPr lang="en-US"/>
        </a:p>
      </dgm:t>
    </dgm:pt>
    <dgm:pt modelId="{5067F8E9-9CBE-4353-A443-E9D87FB20890}" type="parTrans" cxnId="{709B52B4-F1A8-4FC9-BE34-D0F9343799D5}">
      <dgm:prSet/>
      <dgm:spPr/>
      <dgm:t>
        <a:bodyPr/>
        <a:lstStyle/>
        <a:p>
          <a:endParaRPr lang="en-US"/>
        </a:p>
      </dgm:t>
    </dgm:pt>
    <dgm:pt modelId="{5767C8DC-55EB-49E2-ABFE-EBC8D799AB2F}" type="sibTrans" cxnId="{709B52B4-F1A8-4FC9-BE34-D0F9343799D5}">
      <dgm:prSet/>
      <dgm:spPr/>
      <dgm:t>
        <a:bodyPr/>
        <a:lstStyle/>
        <a:p>
          <a:endParaRPr lang="en-US"/>
        </a:p>
      </dgm:t>
    </dgm:pt>
    <dgm:pt modelId="{5A44A8C2-E206-4B93-8EE4-7224B2A2190B}">
      <dgm:prSet/>
      <dgm:spPr/>
      <dgm:t>
        <a:bodyPr/>
        <a:lstStyle/>
        <a:p>
          <a:r>
            <a:rPr lang="en-US" b="0" i="0" baseline="0"/>
            <a:t>Used CSS keyframes for automatic image transitions, with JavaScript for user controls (e.g., next/previous buttons, pausing on hover).</a:t>
          </a:r>
          <a:endParaRPr lang="en-US"/>
        </a:p>
      </dgm:t>
    </dgm:pt>
    <dgm:pt modelId="{951D58FC-E394-404D-B7A5-7ACAA151458D}" type="parTrans" cxnId="{43DB0834-7AE8-4D2C-9B51-CD018E9CED53}">
      <dgm:prSet/>
      <dgm:spPr/>
      <dgm:t>
        <a:bodyPr/>
        <a:lstStyle/>
        <a:p>
          <a:endParaRPr lang="en-US"/>
        </a:p>
      </dgm:t>
    </dgm:pt>
    <dgm:pt modelId="{C68A8094-0A36-4FFA-BCF9-12D59A45D9FE}" type="sibTrans" cxnId="{43DB0834-7AE8-4D2C-9B51-CD018E9CED53}">
      <dgm:prSet/>
      <dgm:spPr/>
      <dgm:t>
        <a:bodyPr/>
        <a:lstStyle/>
        <a:p>
          <a:endParaRPr lang="en-US"/>
        </a:p>
      </dgm:t>
    </dgm:pt>
    <dgm:pt modelId="{FF0DE7A8-337B-4C33-A4AA-C5066BB0D250}">
      <dgm:prSet/>
      <dgm:spPr/>
      <dgm:t>
        <a:bodyPr/>
        <a:lstStyle/>
        <a:p>
          <a:r>
            <a:rPr lang="en-US" b="0" i="0" baseline="0"/>
            <a:t>Preloaded images to prevent flickering </a:t>
          </a:r>
          <a:r>
            <a:rPr lang="en-US"/>
            <a:t>between slides.</a:t>
          </a:r>
        </a:p>
      </dgm:t>
    </dgm:pt>
    <dgm:pt modelId="{95F72D7D-5E42-4B07-B85B-E72C8E8B47D9}" type="parTrans" cxnId="{AA5E6057-6E10-465A-8944-CA152D684806}">
      <dgm:prSet/>
      <dgm:spPr/>
      <dgm:t>
        <a:bodyPr/>
        <a:lstStyle/>
        <a:p>
          <a:endParaRPr lang="en-US"/>
        </a:p>
      </dgm:t>
    </dgm:pt>
    <dgm:pt modelId="{535FA7E8-F76E-4201-B6AA-5A528AA5CECF}" type="sibTrans" cxnId="{AA5E6057-6E10-465A-8944-CA152D684806}">
      <dgm:prSet/>
      <dgm:spPr/>
      <dgm:t>
        <a:bodyPr/>
        <a:lstStyle/>
        <a:p>
          <a:endParaRPr lang="en-US"/>
        </a:p>
      </dgm:t>
    </dgm:pt>
    <dgm:pt modelId="{D9156F85-7026-4805-AEF9-2007C0F8E3D0}">
      <dgm:prSet/>
      <dgm:spPr/>
      <dgm:t>
        <a:bodyPr/>
        <a:lstStyle/>
        <a:p>
          <a:r>
            <a:rPr lang="en-US"/>
            <a:t>Ensured responsiveness by setting image widths as percentages and using object-fit for proper scaling.</a:t>
          </a:r>
        </a:p>
      </dgm:t>
    </dgm:pt>
    <dgm:pt modelId="{A29C5266-030B-41D0-B687-CF0C0CB5F04B}" type="parTrans" cxnId="{3F4DB565-4864-4152-BDED-44D9EF2E121D}">
      <dgm:prSet/>
      <dgm:spPr/>
      <dgm:t>
        <a:bodyPr/>
        <a:lstStyle/>
        <a:p>
          <a:endParaRPr lang="en-US"/>
        </a:p>
      </dgm:t>
    </dgm:pt>
    <dgm:pt modelId="{10EB1508-6F51-4288-A4D0-138F6B19D74A}" type="sibTrans" cxnId="{3F4DB565-4864-4152-BDED-44D9EF2E121D}">
      <dgm:prSet/>
      <dgm:spPr/>
      <dgm:t>
        <a:bodyPr/>
        <a:lstStyle/>
        <a:p>
          <a:endParaRPr lang="en-US"/>
        </a:p>
      </dgm:t>
    </dgm:pt>
    <dgm:pt modelId="{F0F0C198-0AA5-4BB5-8C12-6D1B7B7C2B91}">
      <dgm:prSet/>
      <dgm:spPr/>
      <dgm:t>
        <a:bodyPr/>
        <a:lstStyle/>
        <a:p>
          <a:r>
            <a:rPr lang="en-US" b="1" i="0" baseline="0"/>
            <a:t>Challenge:</a:t>
          </a:r>
          <a:endParaRPr lang="en-US"/>
        </a:p>
      </dgm:t>
    </dgm:pt>
    <dgm:pt modelId="{F43952C3-9C48-4D7A-B006-844D7966A9FA}" type="parTrans" cxnId="{B9FA4B67-0398-4238-857B-02BE21EE4AEE}">
      <dgm:prSet/>
      <dgm:spPr/>
      <dgm:t>
        <a:bodyPr/>
        <a:lstStyle/>
        <a:p>
          <a:endParaRPr lang="en-US"/>
        </a:p>
      </dgm:t>
    </dgm:pt>
    <dgm:pt modelId="{775D83F2-04D7-455C-8EA2-E1A6494DDE89}" type="sibTrans" cxnId="{B9FA4B67-0398-4238-857B-02BE21EE4AEE}">
      <dgm:prSet/>
      <dgm:spPr/>
      <dgm:t>
        <a:bodyPr/>
        <a:lstStyle/>
        <a:p>
          <a:endParaRPr lang="en-US"/>
        </a:p>
      </dgm:t>
    </dgm:pt>
    <dgm:pt modelId="{566776BD-591D-4501-B361-42FB8198509F}">
      <dgm:prSet/>
      <dgm:spPr/>
      <dgm:t>
        <a:bodyPr/>
        <a:lstStyle/>
        <a:p>
          <a:r>
            <a:rPr lang="en-US" b="0" i="0" baseline="0"/>
            <a:t>Uploading high-quality images for banners while ensuring fast loading times and seamless adaptation to screen sizes.</a:t>
          </a:r>
          <a:endParaRPr lang="en-US"/>
        </a:p>
      </dgm:t>
    </dgm:pt>
    <dgm:pt modelId="{FA6D4D18-BDB3-41A4-BE78-35FF95631688}" type="parTrans" cxnId="{02BB2878-B12D-4C32-96C4-A78866FC9B82}">
      <dgm:prSet/>
      <dgm:spPr/>
      <dgm:t>
        <a:bodyPr/>
        <a:lstStyle/>
        <a:p>
          <a:endParaRPr lang="en-US"/>
        </a:p>
      </dgm:t>
    </dgm:pt>
    <dgm:pt modelId="{4BB36A3E-4821-4F28-8D0C-B270AF570BD4}" type="sibTrans" cxnId="{02BB2878-B12D-4C32-96C4-A78866FC9B82}">
      <dgm:prSet/>
      <dgm:spPr/>
      <dgm:t>
        <a:bodyPr/>
        <a:lstStyle/>
        <a:p>
          <a:endParaRPr lang="en-US"/>
        </a:p>
      </dgm:t>
    </dgm:pt>
    <dgm:pt modelId="{D1E514D1-0B9E-48D9-9341-CBD7E0743BD2}">
      <dgm:prSet/>
      <dgm:spPr/>
      <dgm:t>
        <a:bodyPr/>
        <a:lstStyle/>
        <a:p>
          <a:r>
            <a:rPr lang="en-US" b="1" i="0" baseline="0"/>
            <a:t>Solution:</a:t>
          </a:r>
          <a:endParaRPr lang="en-US"/>
        </a:p>
      </dgm:t>
    </dgm:pt>
    <dgm:pt modelId="{10A184CB-035F-4EF7-8F9D-E6BD4307032C}" type="parTrans" cxnId="{FE43AD27-6BDF-43D8-93CD-882F7803C501}">
      <dgm:prSet/>
      <dgm:spPr/>
      <dgm:t>
        <a:bodyPr/>
        <a:lstStyle/>
        <a:p>
          <a:endParaRPr lang="en-US"/>
        </a:p>
      </dgm:t>
    </dgm:pt>
    <dgm:pt modelId="{912DADD1-11E9-470D-96DC-4A75F2A7C8B6}" type="sibTrans" cxnId="{FE43AD27-6BDF-43D8-93CD-882F7803C501}">
      <dgm:prSet/>
      <dgm:spPr/>
      <dgm:t>
        <a:bodyPr/>
        <a:lstStyle/>
        <a:p>
          <a:endParaRPr lang="en-US"/>
        </a:p>
      </dgm:t>
    </dgm:pt>
    <dgm:pt modelId="{310238D1-0057-4FFC-9888-3C4D7FA881A8}">
      <dgm:prSet/>
      <dgm:spPr/>
      <dgm:t>
        <a:bodyPr/>
        <a:lstStyle/>
        <a:p>
          <a:r>
            <a:rPr lang="en-US" b="1" i="0" baseline="0"/>
            <a:t>Image Optimization:</a:t>
          </a:r>
          <a:endParaRPr lang="en-US"/>
        </a:p>
      </dgm:t>
    </dgm:pt>
    <dgm:pt modelId="{A474822B-DD61-432B-B0E4-B2FD83ABB96A}" type="parTrans" cxnId="{5B8EF063-8655-4FAC-A8A5-FD7D0BF564B0}">
      <dgm:prSet/>
      <dgm:spPr/>
      <dgm:t>
        <a:bodyPr/>
        <a:lstStyle/>
        <a:p>
          <a:endParaRPr lang="en-US"/>
        </a:p>
      </dgm:t>
    </dgm:pt>
    <dgm:pt modelId="{2BFEA1DC-8244-4DF1-88B9-086B8AE16000}" type="sibTrans" cxnId="{5B8EF063-8655-4FAC-A8A5-FD7D0BF564B0}">
      <dgm:prSet/>
      <dgm:spPr/>
      <dgm:t>
        <a:bodyPr/>
        <a:lstStyle/>
        <a:p>
          <a:endParaRPr lang="en-US"/>
        </a:p>
      </dgm:t>
    </dgm:pt>
    <dgm:pt modelId="{CE98BB8C-DE32-4DCD-AA9D-54F7D20974B8}">
      <dgm:prSet/>
      <dgm:spPr/>
      <dgm:t>
        <a:bodyPr/>
        <a:lstStyle/>
        <a:p>
          <a:r>
            <a:rPr lang="en-US"/>
            <a:t>Compressed images using tools like TinyPNG to reduce file sizes without compromising quality.</a:t>
          </a:r>
        </a:p>
      </dgm:t>
    </dgm:pt>
    <dgm:pt modelId="{B378CB9F-37C2-45E2-BEC9-B520BE1ACD7B}" type="parTrans" cxnId="{10B81CCF-425F-48DE-9A23-0BF08147A802}">
      <dgm:prSet/>
      <dgm:spPr/>
      <dgm:t>
        <a:bodyPr/>
        <a:lstStyle/>
        <a:p>
          <a:endParaRPr lang="en-US"/>
        </a:p>
      </dgm:t>
    </dgm:pt>
    <dgm:pt modelId="{F765AA09-EAF3-4925-9072-FA17CF168D5C}" type="sibTrans" cxnId="{10B81CCF-425F-48DE-9A23-0BF08147A802}">
      <dgm:prSet/>
      <dgm:spPr/>
      <dgm:t>
        <a:bodyPr/>
        <a:lstStyle/>
        <a:p>
          <a:endParaRPr lang="en-US"/>
        </a:p>
      </dgm:t>
    </dgm:pt>
    <dgm:pt modelId="{32001CED-10FC-4362-B8A0-3D2EA75CC890}">
      <dgm:prSet/>
      <dgm:spPr/>
      <dgm:t>
        <a:bodyPr/>
        <a:lstStyle/>
        <a:p>
          <a:r>
            <a:rPr lang="en-US"/>
            <a:t>Used the background-size: cover; property for background images to maintain proportions and avoid distortion.</a:t>
          </a:r>
        </a:p>
      </dgm:t>
    </dgm:pt>
    <dgm:pt modelId="{6157ED3B-BA17-4F58-9F4A-76A059B14EBB}" type="parTrans" cxnId="{CAD4E14C-7C34-4C92-AD25-E7ADD406204B}">
      <dgm:prSet/>
      <dgm:spPr/>
      <dgm:t>
        <a:bodyPr/>
        <a:lstStyle/>
        <a:p>
          <a:endParaRPr lang="en-US"/>
        </a:p>
      </dgm:t>
    </dgm:pt>
    <dgm:pt modelId="{A8E91C52-1B84-4101-89B0-51055ED09378}" type="sibTrans" cxnId="{CAD4E14C-7C34-4C92-AD25-E7ADD406204B}">
      <dgm:prSet/>
      <dgm:spPr/>
      <dgm:t>
        <a:bodyPr/>
        <a:lstStyle/>
        <a:p>
          <a:endParaRPr lang="en-US"/>
        </a:p>
      </dgm:t>
    </dgm:pt>
    <dgm:pt modelId="{3C3B7E31-2396-42B9-A351-9E31F12B34BF}">
      <dgm:prSet/>
      <dgm:spPr/>
      <dgm:t>
        <a:bodyPr/>
        <a:lstStyle/>
        <a:p>
          <a:r>
            <a:rPr lang="en-US" b="1" i="0" baseline="0"/>
            <a:t>Responsiveness Testing:</a:t>
          </a:r>
          <a:endParaRPr lang="en-US"/>
        </a:p>
      </dgm:t>
    </dgm:pt>
    <dgm:pt modelId="{B9678397-D244-42B2-A707-56903F457123}" type="parTrans" cxnId="{9C998389-B19C-41EF-A973-90AFFA310455}">
      <dgm:prSet/>
      <dgm:spPr/>
      <dgm:t>
        <a:bodyPr/>
        <a:lstStyle/>
        <a:p>
          <a:endParaRPr lang="en-US"/>
        </a:p>
      </dgm:t>
    </dgm:pt>
    <dgm:pt modelId="{D1425BBE-D07A-44CA-8BD8-AC38838ED66E}" type="sibTrans" cxnId="{9C998389-B19C-41EF-A973-90AFFA310455}">
      <dgm:prSet/>
      <dgm:spPr/>
      <dgm:t>
        <a:bodyPr/>
        <a:lstStyle/>
        <a:p>
          <a:endParaRPr lang="en-US"/>
        </a:p>
      </dgm:t>
    </dgm:pt>
    <dgm:pt modelId="{CB633833-DC8A-4F72-A207-2050EC7991B2}">
      <dgm:prSet/>
      <dgm:spPr/>
      <dgm:t>
        <a:bodyPr/>
        <a:lstStyle/>
        <a:p>
          <a:r>
            <a:rPr lang="en-US" b="0" i="0" baseline="0"/>
            <a:t>Set height and width using percentage-based units for proper alignment and scaling across devices.</a:t>
          </a:r>
          <a:endParaRPr lang="en-US"/>
        </a:p>
      </dgm:t>
    </dgm:pt>
    <dgm:pt modelId="{BC1886E7-20F2-4547-9A40-A2799E817460}" type="parTrans" cxnId="{F199B155-A613-41E8-95E1-1C6068CC8BFB}">
      <dgm:prSet/>
      <dgm:spPr/>
      <dgm:t>
        <a:bodyPr/>
        <a:lstStyle/>
        <a:p>
          <a:endParaRPr lang="en-US"/>
        </a:p>
      </dgm:t>
    </dgm:pt>
    <dgm:pt modelId="{AAA1AF6F-3912-44D2-9DA7-C273CF0DAFB4}" type="sibTrans" cxnId="{F199B155-A613-41E8-95E1-1C6068CC8BFB}">
      <dgm:prSet/>
      <dgm:spPr/>
      <dgm:t>
        <a:bodyPr/>
        <a:lstStyle/>
        <a:p>
          <a:endParaRPr lang="en-US"/>
        </a:p>
      </dgm:t>
    </dgm:pt>
    <dgm:pt modelId="{F6020479-666E-46B8-B2AA-36692103C3A6}">
      <dgm:prSet/>
      <dgm:spPr/>
      <dgm:t>
        <a:bodyPr/>
        <a:lstStyle/>
        <a:p>
          <a:r>
            <a:rPr lang="en-US" b="1" i="0" baseline="0"/>
            <a:t>Challenge:</a:t>
          </a:r>
          <a:endParaRPr lang="en-US"/>
        </a:p>
      </dgm:t>
    </dgm:pt>
    <dgm:pt modelId="{DB82624E-976E-45A1-8F49-72803781AC01}" type="parTrans" cxnId="{5BD5F4D3-EE1C-4B82-A2FD-D9534E2F8DBF}">
      <dgm:prSet/>
      <dgm:spPr/>
      <dgm:t>
        <a:bodyPr/>
        <a:lstStyle/>
        <a:p>
          <a:endParaRPr lang="en-US"/>
        </a:p>
      </dgm:t>
    </dgm:pt>
    <dgm:pt modelId="{C650890F-2F96-4A36-AA50-6A3A66133253}" type="sibTrans" cxnId="{5BD5F4D3-EE1C-4B82-A2FD-D9534E2F8DBF}">
      <dgm:prSet/>
      <dgm:spPr/>
      <dgm:t>
        <a:bodyPr/>
        <a:lstStyle/>
        <a:p>
          <a:endParaRPr lang="en-US"/>
        </a:p>
      </dgm:t>
    </dgm:pt>
    <dgm:pt modelId="{E247C2FE-6EB9-4CF1-A53D-CC6EC01757EF}">
      <dgm:prSet/>
      <dgm:spPr/>
      <dgm:t>
        <a:bodyPr/>
        <a:lstStyle/>
        <a:p>
          <a:r>
            <a:rPr lang="en-US" b="0" i="0" baseline="0"/>
            <a:t>Making the banners clickable while ensuring the entire banner (not just text) redirects users to product pages.</a:t>
          </a:r>
          <a:endParaRPr lang="en-US"/>
        </a:p>
      </dgm:t>
    </dgm:pt>
    <dgm:pt modelId="{F5B6067A-DD00-4AAE-9813-68DF672EBB97}" type="parTrans" cxnId="{E4EBB320-F9C6-43AE-8B4E-59B8C7EC4893}">
      <dgm:prSet/>
      <dgm:spPr/>
      <dgm:t>
        <a:bodyPr/>
        <a:lstStyle/>
        <a:p>
          <a:endParaRPr lang="en-US"/>
        </a:p>
      </dgm:t>
    </dgm:pt>
    <dgm:pt modelId="{380D1706-59BD-4F55-87A5-02C6E18AA24D}" type="sibTrans" cxnId="{E4EBB320-F9C6-43AE-8B4E-59B8C7EC4893}">
      <dgm:prSet/>
      <dgm:spPr/>
      <dgm:t>
        <a:bodyPr/>
        <a:lstStyle/>
        <a:p>
          <a:endParaRPr lang="en-US"/>
        </a:p>
      </dgm:t>
    </dgm:pt>
    <dgm:pt modelId="{537A00AA-205A-4695-9A9F-117B4DD376BB}">
      <dgm:prSet/>
      <dgm:spPr/>
      <dgm:t>
        <a:bodyPr/>
        <a:lstStyle/>
        <a:p>
          <a:r>
            <a:rPr lang="en-US" b="1" i="0" baseline="0"/>
            <a:t>Solution:</a:t>
          </a:r>
          <a:endParaRPr lang="en-US"/>
        </a:p>
      </dgm:t>
    </dgm:pt>
    <dgm:pt modelId="{F04A406D-D902-40BE-8586-F7BDADF74D76}" type="parTrans" cxnId="{BFE7DE71-F9AE-476F-9E6C-252911BED8C8}">
      <dgm:prSet/>
      <dgm:spPr/>
      <dgm:t>
        <a:bodyPr/>
        <a:lstStyle/>
        <a:p>
          <a:endParaRPr lang="en-US"/>
        </a:p>
      </dgm:t>
    </dgm:pt>
    <dgm:pt modelId="{F985D127-96A1-461B-8AB7-1D8072698D9D}" type="sibTrans" cxnId="{BFE7DE71-F9AE-476F-9E6C-252911BED8C8}">
      <dgm:prSet/>
      <dgm:spPr/>
      <dgm:t>
        <a:bodyPr/>
        <a:lstStyle/>
        <a:p>
          <a:endParaRPr lang="en-US"/>
        </a:p>
      </dgm:t>
    </dgm:pt>
    <dgm:pt modelId="{3DAE6698-AB41-49F0-9532-CD10879411DF}">
      <dgm:prSet/>
      <dgm:spPr/>
      <dgm:t>
        <a:bodyPr/>
        <a:lstStyle/>
        <a:p>
          <a:r>
            <a:rPr lang="en-US"/>
            <a:t>Wrapped each banner’s container in an &lt;a&gt; tag, ensuring the entire banner is clickable.</a:t>
          </a:r>
        </a:p>
      </dgm:t>
    </dgm:pt>
    <dgm:pt modelId="{4EE1550B-2987-4F37-9627-56D2B5F3718D}" type="parTrans" cxnId="{E3DF13C4-E3D4-4953-9462-E60ACCFCE058}">
      <dgm:prSet/>
      <dgm:spPr/>
      <dgm:t>
        <a:bodyPr/>
        <a:lstStyle/>
        <a:p>
          <a:endParaRPr lang="en-US"/>
        </a:p>
      </dgm:t>
    </dgm:pt>
    <dgm:pt modelId="{A3A690CE-4D0C-47FA-A9F8-F81645757AD5}" type="sibTrans" cxnId="{E3DF13C4-E3D4-4953-9462-E60ACCFCE058}">
      <dgm:prSet/>
      <dgm:spPr/>
      <dgm:t>
        <a:bodyPr/>
        <a:lstStyle/>
        <a:p>
          <a:endParaRPr lang="en-US"/>
        </a:p>
      </dgm:t>
    </dgm:pt>
    <dgm:pt modelId="{3FC5E4EE-FC45-40D3-BFD6-E18F72B1F4C1}">
      <dgm:prSet/>
      <dgm:spPr/>
      <dgm:t>
        <a:bodyPr/>
        <a:lstStyle/>
        <a:p>
          <a:r>
            <a:rPr lang="en-US"/>
            <a:t>Verified functionality across different browsers for compatibility.</a:t>
          </a:r>
        </a:p>
      </dgm:t>
    </dgm:pt>
    <dgm:pt modelId="{076C79AA-3C30-4796-80FD-0E373A450A06}" type="parTrans" cxnId="{5693C6D3-2DB1-447B-827F-45E25EF175EE}">
      <dgm:prSet/>
      <dgm:spPr/>
      <dgm:t>
        <a:bodyPr/>
        <a:lstStyle/>
        <a:p>
          <a:endParaRPr lang="en-US"/>
        </a:p>
      </dgm:t>
    </dgm:pt>
    <dgm:pt modelId="{4056C7E7-9D98-4E29-AC81-A91F03A335AC}" type="sibTrans" cxnId="{5693C6D3-2DB1-447B-827F-45E25EF175EE}">
      <dgm:prSet/>
      <dgm:spPr/>
      <dgm:t>
        <a:bodyPr/>
        <a:lstStyle/>
        <a:p>
          <a:endParaRPr lang="en-US"/>
        </a:p>
      </dgm:t>
    </dgm:pt>
    <dgm:pt modelId="{37DEDD33-46D1-4547-897E-4F650E2AE88D}" type="pres">
      <dgm:prSet presAssocID="{074A739B-DEE7-400C-A4CA-CD21D87369D0}" presName="linearFlow" presStyleCnt="0">
        <dgm:presLayoutVars>
          <dgm:dir/>
          <dgm:animLvl val="lvl"/>
          <dgm:resizeHandles val="exact"/>
        </dgm:presLayoutVars>
      </dgm:prSet>
      <dgm:spPr/>
    </dgm:pt>
    <dgm:pt modelId="{3653ECD0-FAA9-45F2-8AA6-FA96043AC1D0}" type="pres">
      <dgm:prSet presAssocID="{29C97357-434E-49D2-A80E-52B16043255D}" presName="composite" presStyleCnt="0"/>
      <dgm:spPr/>
    </dgm:pt>
    <dgm:pt modelId="{A8589A49-4075-4674-A458-EA7CFA5D80B7}" type="pres">
      <dgm:prSet presAssocID="{29C97357-434E-49D2-A80E-52B16043255D}" presName="par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0C04F1EE-3818-4F8A-83B2-EC7DFCBAC424}" type="pres">
      <dgm:prSet presAssocID="{29C97357-434E-49D2-A80E-52B16043255D}" presName="parSh" presStyleLbl="node1" presStyleIdx="0" presStyleCnt="6"/>
      <dgm:spPr/>
    </dgm:pt>
    <dgm:pt modelId="{D8A5AEF2-6CA4-466F-BFBE-984E4861BD78}" type="pres">
      <dgm:prSet presAssocID="{29C97357-434E-49D2-A80E-52B16043255D}" presName="desTx" presStyleLbl="fgAcc1" presStyleIdx="0" presStyleCnt="6">
        <dgm:presLayoutVars>
          <dgm:bulletEnabled val="1"/>
        </dgm:presLayoutVars>
      </dgm:prSet>
      <dgm:spPr/>
    </dgm:pt>
    <dgm:pt modelId="{17C24C43-D153-445F-8F85-7B7A6C4D6804}" type="pres">
      <dgm:prSet presAssocID="{9CEB0676-1D02-4A64-9697-DEC20A157476}" presName="sibTrans" presStyleLbl="sibTrans2D1" presStyleIdx="0" presStyleCnt="5"/>
      <dgm:spPr/>
    </dgm:pt>
    <dgm:pt modelId="{4F455333-2FC5-4C66-965E-1A2DA92F7417}" type="pres">
      <dgm:prSet presAssocID="{9CEB0676-1D02-4A64-9697-DEC20A157476}" presName="connTx" presStyleLbl="sibTrans2D1" presStyleIdx="0" presStyleCnt="5"/>
      <dgm:spPr/>
    </dgm:pt>
    <dgm:pt modelId="{3A7C2AED-C61D-4394-B07B-2EE35466AFBB}" type="pres">
      <dgm:prSet presAssocID="{FE012178-2844-4747-AD01-A8F3C206AA67}" presName="composite" presStyleCnt="0"/>
      <dgm:spPr/>
    </dgm:pt>
    <dgm:pt modelId="{3E14BB0C-BC9F-4476-B2C6-BDD575D0937C}" type="pres">
      <dgm:prSet presAssocID="{FE012178-2844-4747-AD01-A8F3C206AA67}" presName="par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8BE5301C-548F-4F5E-9E64-66AC33E35EA5}" type="pres">
      <dgm:prSet presAssocID="{FE012178-2844-4747-AD01-A8F3C206AA67}" presName="parSh" presStyleLbl="node1" presStyleIdx="1" presStyleCnt="6"/>
      <dgm:spPr/>
    </dgm:pt>
    <dgm:pt modelId="{53FF43CA-2C62-4165-8799-EACF1504958A}" type="pres">
      <dgm:prSet presAssocID="{FE012178-2844-4747-AD01-A8F3C206AA67}" presName="desTx" presStyleLbl="fgAcc1" presStyleIdx="1" presStyleCnt="6">
        <dgm:presLayoutVars>
          <dgm:bulletEnabled val="1"/>
        </dgm:presLayoutVars>
      </dgm:prSet>
      <dgm:spPr/>
    </dgm:pt>
    <dgm:pt modelId="{9CB392E2-D5D4-4451-8C97-9FA4AC8FF27F}" type="pres">
      <dgm:prSet presAssocID="{B5C7659D-4CCD-4A39-9937-8DD298A7E83C}" presName="sibTrans" presStyleLbl="sibTrans2D1" presStyleIdx="1" presStyleCnt="5"/>
      <dgm:spPr/>
    </dgm:pt>
    <dgm:pt modelId="{16F6CDF3-1F1B-4668-AE7F-F46BA0E12C20}" type="pres">
      <dgm:prSet presAssocID="{B5C7659D-4CCD-4A39-9937-8DD298A7E83C}" presName="connTx" presStyleLbl="sibTrans2D1" presStyleIdx="1" presStyleCnt="5"/>
      <dgm:spPr/>
    </dgm:pt>
    <dgm:pt modelId="{609319DB-B202-417D-8DD8-0C4332E14817}" type="pres">
      <dgm:prSet presAssocID="{F0F0C198-0AA5-4BB5-8C12-6D1B7B7C2B91}" presName="composite" presStyleCnt="0"/>
      <dgm:spPr/>
    </dgm:pt>
    <dgm:pt modelId="{E6C45AEA-33C6-4C69-8244-A406ED7A368B}" type="pres">
      <dgm:prSet presAssocID="{F0F0C198-0AA5-4BB5-8C12-6D1B7B7C2B91}" presName="par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0111988D-2441-4718-9CB9-A87DC5EF75DD}" type="pres">
      <dgm:prSet presAssocID="{F0F0C198-0AA5-4BB5-8C12-6D1B7B7C2B91}" presName="parSh" presStyleLbl="node1" presStyleIdx="2" presStyleCnt="6"/>
      <dgm:spPr/>
    </dgm:pt>
    <dgm:pt modelId="{3BC42787-0943-4CB0-B9F4-071042D4EA46}" type="pres">
      <dgm:prSet presAssocID="{F0F0C198-0AA5-4BB5-8C12-6D1B7B7C2B91}" presName="desTx" presStyleLbl="fgAcc1" presStyleIdx="2" presStyleCnt="6">
        <dgm:presLayoutVars>
          <dgm:bulletEnabled val="1"/>
        </dgm:presLayoutVars>
      </dgm:prSet>
      <dgm:spPr/>
    </dgm:pt>
    <dgm:pt modelId="{DE422F7A-4D11-4373-B776-2B4037A5E49D}" type="pres">
      <dgm:prSet presAssocID="{775D83F2-04D7-455C-8EA2-E1A6494DDE89}" presName="sibTrans" presStyleLbl="sibTrans2D1" presStyleIdx="2" presStyleCnt="5"/>
      <dgm:spPr/>
    </dgm:pt>
    <dgm:pt modelId="{4D4035B9-C2C1-44A2-8220-84C2A7444524}" type="pres">
      <dgm:prSet presAssocID="{775D83F2-04D7-455C-8EA2-E1A6494DDE89}" presName="connTx" presStyleLbl="sibTrans2D1" presStyleIdx="2" presStyleCnt="5"/>
      <dgm:spPr/>
    </dgm:pt>
    <dgm:pt modelId="{EC10D55F-A28F-4461-A8DE-4654D24982E8}" type="pres">
      <dgm:prSet presAssocID="{D1E514D1-0B9E-48D9-9341-CBD7E0743BD2}" presName="composite" presStyleCnt="0"/>
      <dgm:spPr/>
    </dgm:pt>
    <dgm:pt modelId="{30EA372D-696B-4E24-B055-A9C8A2446976}" type="pres">
      <dgm:prSet presAssocID="{D1E514D1-0B9E-48D9-9341-CBD7E0743BD2}" presName="par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C65CCCD5-3CA4-4C1D-80E0-FDF512B9AA9D}" type="pres">
      <dgm:prSet presAssocID="{D1E514D1-0B9E-48D9-9341-CBD7E0743BD2}" presName="parSh" presStyleLbl="node1" presStyleIdx="3" presStyleCnt="6"/>
      <dgm:spPr/>
    </dgm:pt>
    <dgm:pt modelId="{3704025C-B26D-4226-BE7D-1D6D47A1D67B}" type="pres">
      <dgm:prSet presAssocID="{D1E514D1-0B9E-48D9-9341-CBD7E0743BD2}" presName="desTx" presStyleLbl="fgAcc1" presStyleIdx="3" presStyleCnt="6">
        <dgm:presLayoutVars>
          <dgm:bulletEnabled val="1"/>
        </dgm:presLayoutVars>
      </dgm:prSet>
      <dgm:spPr/>
    </dgm:pt>
    <dgm:pt modelId="{206866DA-9F4B-4F24-AE15-47776E2A4EAB}" type="pres">
      <dgm:prSet presAssocID="{912DADD1-11E9-470D-96DC-4A75F2A7C8B6}" presName="sibTrans" presStyleLbl="sibTrans2D1" presStyleIdx="3" presStyleCnt="5"/>
      <dgm:spPr/>
    </dgm:pt>
    <dgm:pt modelId="{6D5A8D65-5111-4F29-AA38-C10DB8C0D3C4}" type="pres">
      <dgm:prSet presAssocID="{912DADD1-11E9-470D-96DC-4A75F2A7C8B6}" presName="connTx" presStyleLbl="sibTrans2D1" presStyleIdx="3" presStyleCnt="5"/>
      <dgm:spPr/>
    </dgm:pt>
    <dgm:pt modelId="{CC71A9E9-9D99-45D8-9AA7-4C5DCFC4383B}" type="pres">
      <dgm:prSet presAssocID="{F6020479-666E-46B8-B2AA-36692103C3A6}" presName="composite" presStyleCnt="0"/>
      <dgm:spPr/>
    </dgm:pt>
    <dgm:pt modelId="{64ACC900-14F0-48C7-BED5-AF68B487D16F}" type="pres">
      <dgm:prSet presAssocID="{F6020479-666E-46B8-B2AA-36692103C3A6}" presName="par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BCF3E9D2-B955-449B-9C91-EE5F4CAE7406}" type="pres">
      <dgm:prSet presAssocID="{F6020479-666E-46B8-B2AA-36692103C3A6}" presName="parSh" presStyleLbl="node1" presStyleIdx="4" presStyleCnt="6"/>
      <dgm:spPr/>
    </dgm:pt>
    <dgm:pt modelId="{3BD8103F-2D47-4DFE-93A2-F21D29611335}" type="pres">
      <dgm:prSet presAssocID="{F6020479-666E-46B8-B2AA-36692103C3A6}" presName="desTx" presStyleLbl="fgAcc1" presStyleIdx="4" presStyleCnt="6">
        <dgm:presLayoutVars>
          <dgm:bulletEnabled val="1"/>
        </dgm:presLayoutVars>
      </dgm:prSet>
      <dgm:spPr/>
    </dgm:pt>
    <dgm:pt modelId="{EC4E8690-519E-410F-9787-9FB272658734}" type="pres">
      <dgm:prSet presAssocID="{C650890F-2F96-4A36-AA50-6A3A66133253}" presName="sibTrans" presStyleLbl="sibTrans2D1" presStyleIdx="4" presStyleCnt="5"/>
      <dgm:spPr/>
    </dgm:pt>
    <dgm:pt modelId="{85F5B49F-4CD2-4091-9498-052D129768BE}" type="pres">
      <dgm:prSet presAssocID="{C650890F-2F96-4A36-AA50-6A3A66133253}" presName="connTx" presStyleLbl="sibTrans2D1" presStyleIdx="4" presStyleCnt="5"/>
      <dgm:spPr/>
    </dgm:pt>
    <dgm:pt modelId="{43F02E91-AF30-42FC-B698-910C6EDE7701}" type="pres">
      <dgm:prSet presAssocID="{537A00AA-205A-4695-9A9F-117B4DD376BB}" presName="composite" presStyleCnt="0"/>
      <dgm:spPr/>
    </dgm:pt>
    <dgm:pt modelId="{FD9BCE3B-5EF1-4090-8341-393A264835FF}" type="pres">
      <dgm:prSet presAssocID="{537A00AA-205A-4695-9A9F-117B4DD376BB}" presName="par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E1AB9513-AF2A-4CEC-9964-CC7E295C1E18}" type="pres">
      <dgm:prSet presAssocID="{537A00AA-205A-4695-9A9F-117B4DD376BB}" presName="parSh" presStyleLbl="node1" presStyleIdx="5" presStyleCnt="6"/>
      <dgm:spPr/>
    </dgm:pt>
    <dgm:pt modelId="{3769FA06-CFA8-4129-ADF1-9E9C6A38B1C6}" type="pres">
      <dgm:prSet presAssocID="{537A00AA-205A-4695-9A9F-117B4DD376BB}" presName="desTx" presStyleLbl="fgAcc1" presStyleIdx="5" presStyleCnt="6">
        <dgm:presLayoutVars>
          <dgm:bulletEnabled val="1"/>
        </dgm:presLayoutVars>
      </dgm:prSet>
      <dgm:spPr/>
    </dgm:pt>
  </dgm:ptLst>
  <dgm:cxnLst>
    <dgm:cxn modelId="{9D2CF80B-80A7-493B-8421-E8618EF161A5}" type="presOf" srcId="{E247C2FE-6EB9-4CF1-A53D-CC6EC01757EF}" destId="{3BD8103F-2D47-4DFE-93A2-F21D29611335}" srcOrd="0" destOrd="0" presId="urn:microsoft.com/office/officeart/2005/8/layout/process3"/>
    <dgm:cxn modelId="{CAA4B91E-18FB-4C2D-A867-39FC54082BE1}" type="presOf" srcId="{D1E514D1-0B9E-48D9-9341-CBD7E0743BD2}" destId="{30EA372D-696B-4E24-B055-A9C8A2446976}" srcOrd="0" destOrd="0" presId="urn:microsoft.com/office/officeart/2005/8/layout/process3"/>
    <dgm:cxn modelId="{11017F20-1B04-4E22-BC72-14C1B730D3CE}" type="presOf" srcId="{FE012178-2844-4747-AD01-A8F3C206AA67}" destId="{8BE5301C-548F-4F5E-9E64-66AC33E35EA5}" srcOrd="1" destOrd="0" presId="urn:microsoft.com/office/officeart/2005/8/layout/process3"/>
    <dgm:cxn modelId="{E4EBB320-F9C6-43AE-8B4E-59B8C7EC4893}" srcId="{F6020479-666E-46B8-B2AA-36692103C3A6}" destId="{E247C2FE-6EB9-4CF1-A53D-CC6EC01757EF}" srcOrd="0" destOrd="0" parTransId="{F5B6067A-DD00-4AAE-9813-68DF672EBB97}" sibTransId="{380D1706-59BD-4F55-87A5-02C6E18AA24D}"/>
    <dgm:cxn modelId="{86CA5B21-14A0-4892-B66C-5C35B15E1364}" type="presOf" srcId="{912DADD1-11E9-470D-96DC-4A75F2A7C8B6}" destId="{206866DA-9F4B-4F24-AE15-47776E2A4EAB}" srcOrd="0" destOrd="0" presId="urn:microsoft.com/office/officeart/2005/8/layout/process3"/>
    <dgm:cxn modelId="{7CC4A024-C890-484E-BBD3-0DF5D6C7C792}" type="presOf" srcId="{F0F0C198-0AA5-4BB5-8C12-6D1B7B7C2B91}" destId="{E6C45AEA-33C6-4C69-8244-A406ED7A368B}" srcOrd="0" destOrd="0" presId="urn:microsoft.com/office/officeart/2005/8/layout/process3"/>
    <dgm:cxn modelId="{53B72325-ADF6-457F-A87A-90CB54637ED0}" type="presOf" srcId="{537A00AA-205A-4695-9A9F-117B4DD376BB}" destId="{FD9BCE3B-5EF1-4090-8341-393A264835FF}" srcOrd="0" destOrd="0" presId="urn:microsoft.com/office/officeart/2005/8/layout/process3"/>
    <dgm:cxn modelId="{FE43AD27-6BDF-43D8-93CD-882F7803C501}" srcId="{074A739B-DEE7-400C-A4CA-CD21D87369D0}" destId="{D1E514D1-0B9E-48D9-9341-CBD7E0743BD2}" srcOrd="3" destOrd="0" parTransId="{10A184CB-035F-4EF7-8F9D-E6BD4307032C}" sibTransId="{912DADD1-11E9-470D-96DC-4A75F2A7C8B6}"/>
    <dgm:cxn modelId="{AE27A730-BECC-451D-8571-DE3637626E55}" type="presOf" srcId="{5A44A8C2-E206-4B93-8EE4-7224B2A2190B}" destId="{53FF43CA-2C62-4165-8799-EACF1504958A}" srcOrd="0" destOrd="1" presId="urn:microsoft.com/office/officeart/2005/8/layout/process3"/>
    <dgm:cxn modelId="{43DB0834-7AE8-4D2C-9B51-CD018E9CED53}" srcId="{9001A561-FE09-489F-B57E-7B3A3BF0FBCD}" destId="{5A44A8C2-E206-4B93-8EE4-7224B2A2190B}" srcOrd="0" destOrd="0" parTransId="{951D58FC-E394-404D-B7A5-7ACAA151458D}" sibTransId="{C68A8094-0A36-4FFA-BCF9-12D59A45D9FE}"/>
    <dgm:cxn modelId="{411A4238-C8CC-4791-AD36-0CE1C345D365}" type="presOf" srcId="{F6020479-666E-46B8-B2AA-36692103C3A6}" destId="{64ACC900-14F0-48C7-BED5-AF68B487D16F}" srcOrd="0" destOrd="0" presId="urn:microsoft.com/office/officeart/2005/8/layout/process3"/>
    <dgm:cxn modelId="{69E4C642-C4DA-4E9D-8922-2C1F869E2450}" type="presOf" srcId="{F0F0C198-0AA5-4BB5-8C12-6D1B7B7C2B91}" destId="{0111988D-2441-4718-9CB9-A87DC5EF75DD}" srcOrd="1" destOrd="0" presId="urn:microsoft.com/office/officeart/2005/8/layout/process3"/>
    <dgm:cxn modelId="{5B8EF063-8655-4FAC-A8A5-FD7D0BF564B0}" srcId="{D1E514D1-0B9E-48D9-9341-CBD7E0743BD2}" destId="{310238D1-0057-4FFC-9888-3C4D7FA881A8}" srcOrd="0" destOrd="0" parTransId="{A474822B-DD61-432B-B0E4-B2FD83ABB96A}" sibTransId="{2BFEA1DC-8244-4DF1-88B9-086B8AE16000}"/>
    <dgm:cxn modelId="{3F4DB565-4864-4152-BDED-44D9EF2E121D}" srcId="{9001A561-FE09-489F-B57E-7B3A3BF0FBCD}" destId="{D9156F85-7026-4805-AEF9-2007C0F8E3D0}" srcOrd="2" destOrd="0" parTransId="{A29C5266-030B-41D0-B687-CF0C0CB5F04B}" sibTransId="{10EB1508-6F51-4288-A4D0-138F6B19D74A}"/>
    <dgm:cxn modelId="{807BB665-1832-445B-8600-D6F6C9AC9CAB}" type="presOf" srcId="{9001A561-FE09-489F-B57E-7B3A3BF0FBCD}" destId="{53FF43CA-2C62-4165-8799-EACF1504958A}" srcOrd="0" destOrd="0" presId="urn:microsoft.com/office/officeart/2005/8/layout/process3"/>
    <dgm:cxn modelId="{B9FA4B67-0398-4238-857B-02BE21EE4AEE}" srcId="{074A739B-DEE7-400C-A4CA-CD21D87369D0}" destId="{F0F0C198-0AA5-4BB5-8C12-6D1B7B7C2B91}" srcOrd="2" destOrd="0" parTransId="{F43952C3-9C48-4D7A-B006-844D7966A9FA}" sibTransId="{775D83F2-04D7-455C-8EA2-E1A6494DDE89}"/>
    <dgm:cxn modelId="{CAD4E14C-7C34-4C92-AD25-E7ADD406204B}" srcId="{310238D1-0057-4FFC-9888-3C4D7FA881A8}" destId="{32001CED-10FC-4362-B8A0-3D2EA75CC890}" srcOrd="1" destOrd="0" parTransId="{6157ED3B-BA17-4F58-9F4A-76A059B14EBB}" sibTransId="{A8E91C52-1B84-4101-89B0-51055ED09378}"/>
    <dgm:cxn modelId="{3166CD51-3AE7-45DF-8F19-2C3058BEC83B}" type="presOf" srcId="{32001CED-10FC-4362-B8A0-3D2EA75CC890}" destId="{3704025C-B26D-4226-BE7D-1D6D47A1D67B}" srcOrd="0" destOrd="2" presId="urn:microsoft.com/office/officeart/2005/8/layout/process3"/>
    <dgm:cxn modelId="{BFE7DE71-F9AE-476F-9E6C-252911BED8C8}" srcId="{074A739B-DEE7-400C-A4CA-CD21D87369D0}" destId="{537A00AA-205A-4695-9A9F-117B4DD376BB}" srcOrd="5" destOrd="0" parTransId="{F04A406D-D902-40BE-8586-F7BDADF74D76}" sibTransId="{F985D127-96A1-461B-8AB7-1D8072698D9D}"/>
    <dgm:cxn modelId="{F199B155-A613-41E8-95E1-1C6068CC8BFB}" srcId="{3C3B7E31-2396-42B9-A351-9E31F12B34BF}" destId="{CB633833-DC8A-4F72-A207-2050EC7991B2}" srcOrd="0" destOrd="0" parTransId="{BC1886E7-20F2-4547-9A40-A2799E817460}" sibTransId="{AAA1AF6F-3912-44D2-9DA7-C273CF0DAFB4}"/>
    <dgm:cxn modelId="{AA5E6057-6E10-465A-8944-CA152D684806}" srcId="{9001A561-FE09-489F-B57E-7B3A3BF0FBCD}" destId="{FF0DE7A8-337B-4C33-A4AA-C5066BB0D250}" srcOrd="1" destOrd="0" parTransId="{95F72D7D-5E42-4B07-B85B-E72C8E8B47D9}" sibTransId="{535FA7E8-F76E-4201-B6AA-5A528AA5CECF}"/>
    <dgm:cxn modelId="{02BB2878-B12D-4C32-96C4-A78866FC9B82}" srcId="{F0F0C198-0AA5-4BB5-8C12-6D1B7B7C2B91}" destId="{566776BD-591D-4501-B361-42FB8198509F}" srcOrd="0" destOrd="0" parTransId="{FA6D4D18-BDB3-41A4-BE78-35FF95631688}" sibTransId="{4BB36A3E-4821-4F28-8D0C-B270AF570BD4}"/>
    <dgm:cxn modelId="{0F40FB79-8A12-40B9-B269-D176D2A80899}" type="presOf" srcId="{F6020479-666E-46B8-B2AA-36692103C3A6}" destId="{BCF3E9D2-B955-449B-9C91-EE5F4CAE7406}" srcOrd="1" destOrd="0" presId="urn:microsoft.com/office/officeart/2005/8/layout/process3"/>
    <dgm:cxn modelId="{B786ED7B-CA1D-418D-9CED-BD37DF5177BC}" type="presOf" srcId="{D9156F85-7026-4805-AEF9-2007C0F8E3D0}" destId="{53FF43CA-2C62-4165-8799-EACF1504958A}" srcOrd="0" destOrd="3" presId="urn:microsoft.com/office/officeart/2005/8/layout/process3"/>
    <dgm:cxn modelId="{6737B67D-A736-4D0A-8CE5-3EFE1873CC77}" type="presOf" srcId="{CB633833-DC8A-4F72-A207-2050EC7991B2}" destId="{3704025C-B26D-4226-BE7D-1D6D47A1D67B}" srcOrd="0" destOrd="4" presId="urn:microsoft.com/office/officeart/2005/8/layout/process3"/>
    <dgm:cxn modelId="{BD3DA67E-CD35-4DFA-98E4-657194D2E16E}" srcId="{29C97357-434E-49D2-A80E-52B16043255D}" destId="{64C15C63-9CB6-450F-8FB4-4DC9F192C0AE}" srcOrd="0" destOrd="0" parTransId="{3843285F-ECA4-40F8-A5C9-38718F323127}" sibTransId="{ECEF3189-32C3-4DD3-97C8-CDD100DC1C4E}"/>
    <dgm:cxn modelId="{FF37177F-3B89-4BD0-AE61-38A9AE93A739}" type="presOf" srcId="{775D83F2-04D7-455C-8EA2-E1A6494DDE89}" destId="{4D4035B9-C2C1-44A2-8220-84C2A7444524}" srcOrd="1" destOrd="0" presId="urn:microsoft.com/office/officeart/2005/8/layout/process3"/>
    <dgm:cxn modelId="{B9DD2184-3211-4700-B7CD-8AE6269AEFB5}" type="presOf" srcId="{537A00AA-205A-4695-9A9F-117B4DD376BB}" destId="{E1AB9513-AF2A-4CEC-9964-CC7E295C1E18}" srcOrd="1" destOrd="0" presId="urn:microsoft.com/office/officeart/2005/8/layout/process3"/>
    <dgm:cxn modelId="{66B65184-C499-43AD-BAA7-77E59F00B47A}" type="presOf" srcId="{074A739B-DEE7-400C-A4CA-CD21D87369D0}" destId="{37DEDD33-46D1-4547-897E-4F650E2AE88D}" srcOrd="0" destOrd="0" presId="urn:microsoft.com/office/officeart/2005/8/layout/process3"/>
    <dgm:cxn modelId="{9C998389-B19C-41EF-A973-90AFFA310455}" srcId="{D1E514D1-0B9E-48D9-9341-CBD7E0743BD2}" destId="{3C3B7E31-2396-42B9-A351-9E31F12B34BF}" srcOrd="1" destOrd="0" parTransId="{B9678397-D244-42B2-A707-56903F457123}" sibTransId="{D1425BBE-D07A-44CA-8BD8-AC38838ED66E}"/>
    <dgm:cxn modelId="{8695D58A-FCB0-4702-9F36-8DFB8D88C2FE}" type="presOf" srcId="{9CEB0676-1D02-4A64-9697-DEC20A157476}" destId="{4F455333-2FC5-4C66-965E-1A2DA92F7417}" srcOrd="1" destOrd="0" presId="urn:microsoft.com/office/officeart/2005/8/layout/process3"/>
    <dgm:cxn modelId="{D7049A8C-CE0E-4AD9-A2D9-D2E0E7C38212}" type="presOf" srcId="{9CEB0676-1D02-4A64-9697-DEC20A157476}" destId="{17C24C43-D153-445F-8F85-7B7A6C4D6804}" srcOrd="0" destOrd="0" presId="urn:microsoft.com/office/officeart/2005/8/layout/process3"/>
    <dgm:cxn modelId="{AAF29F90-B2E4-4F01-8941-22BE54205511}" type="presOf" srcId="{FE012178-2844-4747-AD01-A8F3C206AA67}" destId="{3E14BB0C-BC9F-4476-B2C6-BDD575D0937C}" srcOrd="0" destOrd="0" presId="urn:microsoft.com/office/officeart/2005/8/layout/process3"/>
    <dgm:cxn modelId="{C52F4A97-1A77-46F3-9E54-72105BB486FA}" type="presOf" srcId="{B5C7659D-4CCD-4A39-9937-8DD298A7E83C}" destId="{9CB392E2-D5D4-4451-8C97-9FA4AC8FF27F}" srcOrd="0" destOrd="0" presId="urn:microsoft.com/office/officeart/2005/8/layout/process3"/>
    <dgm:cxn modelId="{80099C99-B31A-4A93-AED6-8BD9CDBC1804}" type="presOf" srcId="{566776BD-591D-4501-B361-42FB8198509F}" destId="{3BC42787-0943-4CB0-B9F4-071042D4EA46}" srcOrd="0" destOrd="0" presId="urn:microsoft.com/office/officeart/2005/8/layout/process3"/>
    <dgm:cxn modelId="{A6CE9EA8-5E41-4F8F-9C72-83C40D446E2D}" type="presOf" srcId="{3C3B7E31-2396-42B9-A351-9E31F12B34BF}" destId="{3704025C-B26D-4226-BE7D-1D6D47A1D67B}" srcOrd="0" destOrd="3" presId="urn:microsoft.com/office/officeart/2005/8/layout/process3"/>
    <dgm:cxn modelId="{9A8132A9-8862-4BE3-B23F-8503C7791B8A}" type="presOf" srcId="{D1E514D1-0B9E-48D9-9341-CBD7E0743BD2}" destId="{C65CCCD5-3CA4-4C1D-80E0-FDF512B9AA9D}" srcOrd="1" destOrd="0" presId="urn:microsoft.com/office/officeart/2005/8/layout/process3"/>
    <dgm:cxn modelId="{808CFBB1-22B7-40C7-9488-60D17FBFA48E}" srcId="{074A739B-DEE7-400C-A4CA-CD21D87369D0}" destId="{29C97357-434E-49D2-A80E-52B16043255D}" srcOrd="0" destOrd="0" parTransId="{1176809A-7C59-454A-98C1-A65D91E04725}" sibTransId="{9CEB0676-1D02-4A64-9697-DEC20A157476}"/>
    <dgm:cxn modelId="{49627DB2-0A12-464D-BF28-18123243B807}" type="presOf" srcId="{29C97357-434E-49D2-A80E-52B16043255D}" destId="{A8589A49-4075-4674-A458-EA7CFA5D80B7}" srcOrd="0" destOrd="0" presId="urn:microsoft.com/office/officeart/2005/8/layout/process3"/>
    <dgm:cxn modelId="{709B52B4-F1A8-4FC9-BE34-D0F9343799D5}" srcId="{FE012178-2844-4747-AD01-A8F3C206AA67}" destId="{9001A561-FE09-489F-B57E-7B3A3BF0FBCD}" srcOrd="0" destOrd="0" parTransId="{5067F8E9-9CBE-4353-A443-E9D87FB20890}" sibTransId="{5767C8DC-55EB-49E2-ABFE-EBC8D799AB2F}"/>
    <dgm:cxn modelId="{12EA5EB5-AD6F-4873-AB45-0FB1D9B4FB20}" type="presOf" srcId="{FF0DE7A8-337B-4C33-A4AA-C5066BB0D250}" destId="{53FF43CA-2C62-4165-8799-EACF1504958A}" srcOrd="0" destOrd="2" presId="urn:microsoft.com/office/officeart/2005/8/layout/process3"/>
    <dgm:cxn modelId="{774998B6-4D7E-4CB4-AADB-8701EEC8A218}" type="presOf" srcId="{C650890F-2F96-4A36-AA50-6A3A66133253}" destId="{85F5B49F-4CD2-4091-9498-052D129768BE}" srcOrd="1" destOrd="0" presId="urn:microsoft.com/office/officeart/2005/8/layout/process3"/>
    <dgm:cxn modelId="{2CECE7B7-2B74-4150-9F9A-1D946B466510}" type="presOf" srcId="{912DADD1-11E9-470D-96DC-4A75F2A7C8B6}" destId="{6D5A8D65-5111-4F29-AA38-C10DB8C0D3C4}" srcOrd="1" destOrd="0" presId="urn:microsoft.com/office/officeart/2005/8/layout/process3"/>
    <dgm:cxn modelId="{8DF165B8-523B-48A0-9352-F852047BCEEC}" type="presOf" srcId="{CE98BB8C-DE32-4DCD-AA9D-54F7D20974B8}" destId="{3704025C-B26D-4226-BE7D-1D6D47A1D67B}" srcOrd="0" destOrd="1" presId="urn:microsoft.com/office/officeart/2005/8/layout/process3"/>
    <dgm:cxn modelId="{9E4229BD-56C6-4DA8-8D68-2CB9C358CE47}" type="presOf" srcId="{B5C7659D-4CCD-4A39-9937-8DD298A7E83C}" destId="{16F6CDF3-1F1B-4668-AE7F-F46BA0E12C20}" srcOrd="1" destOrd="0" presId="urn:microsoft.com/office/officeart/2005/8/layout/process3"/>
    <dgm:cxn modelId="{484F55BD-9282-43ED-87D9-DC62B879500E}" srcId="{074A739B-DEE7-400C-A4CA-CD21D87369D0}" destId="{FE012178-2844-4747-AD01-A8F3C206AA67}" srcOrd="1" destOrd="0" parTransId="{0C77A71D-D690-439C-8A5B-8AB3301A7666}" sibTransId="{B5C7659D-4CCD-4A39-9937-8DD298A7E83C}"/>
    <dgm:cxn modelId="{EF6A09C3-11AA-472A-8D87-A695D7647736}" type="presOf" srcId="{3FC5E4EE-FC45-40D3-BFD6-E18F72B1F4C1}" destId="{3769FA06-CFA8-4129-ADF1-9E9C6A38B1C6}" srcOrd="0" destOrd="1" presId="urn:microsoft.com/office/officeart/2005/8/layout/process3"/>
    <dgm:cxn modelId="{E3DF13C4-E3D4-4953-9462-E60ACCFCE058}" srcId="{537A00AA-205A-4695-9A9F-117B4DD376BB}" destId="{3DAE6698-AB41-49F0-9532-CD10879411DF}" srcOrd="0" destOrd="0" parTransId="{4EE1550B-2987-4F37-9627-56D2B5F3718D}" sibTransId="{A3A690CE-4D0C-47FA-A9F8-F81645757AD5}"/>
    <dgm:cxn modelId="{5998A9C5-484C-4199-8B3F-88BFD899F1A7}" type="presOf" srcId="{310238D1-0057-4FFC-9888-3C4D7FA881A8}" destId="{3704025C-B26D-4226-BE7D-1D6D47A1D67B}" srcOrd="0" destOrd="0" presId="urn:microsoft.com/office/officeart/2005/8/layout/process3"/>
    <dgm:cxn modelId="{204ED0C5-3992-4DDC-B7BC-27904E3A80DF}" type="presOf" srcId="{29C97357-434E-49D2-A80E-52B16043255D}" destId="{0C04F1EE-3818-4F8A-83B2-EC7DFCBAC424}" srcOrd="1" destOrd="0" presId="urn:microsoft.com/office/officeart/2005/8/layout/process3"/>
    <dgm:cxn modelId="{10B81CCF-425F-48DE-9A23-0BF08147A802}" srcId="{310238D1-0057-4FFC-9888-3C4D7FA881A8}" destId="{CE98BB8C-DE32-4DCD-AA9D-54F7D20974B8}" srcOrd="0" destOrd="0" parTransId="{B378CB9F-37C2-45E2-BEC9-B520BE1ACD7B}" sibTransId="{F765AA09-EAF3-4925-9072-FA17CF168D5C}"/>
    <dgm:cxn modelId="{5693C6D3-2DB1-447B-827F-45E25EF175EE}" srcId="{537A00AA-205A-4695-9A9F-117B4DD376BB}" destId="{3FC5E4EE-FC45-40D3-BFD6-E18F72B1F4C1}" srcOrd="1" destOrd="0" parTransId="{076C79AA-3C30-4796-80FD-0E373A450A06}" sibTransId="{4056C7E7-9D98-4E29-AC81-A91F03A335AC}"/>
    <dgm:cxn modelId="{5BD5F4D3-EE1C-4B82-A2FD-D9534E2F8DBF}" srcId="{074A739B-DEE7-400C-A4CA-CD21D87369D0}" destId="{F6020479-666E-46B8-B2AA-36692103C3A6}" srcOrd="4" destOrd="0" parTransId="{DB82624E-976E-45A1-8F49-72803781AC01}" sibTransId="{C650890F-2F96-4A36-AA50-6A3A66133253}"/>
    <dgm:cxn modelId="{C2ED07D8-EA63-4780-871B-6F0ED48C19B4}" type="presOf" srcId="{64C15C63-9CB6-450F-8FB4-4DC9F192C0AE}" destId="{D8A5AEF2-6CA4-466F-BFBE-984E4861BD78}" srcOrd="0" destOrd="0" presId="urn:microsoft.com/office/officeart/2005/8/layout/process3"/>
    <dgm:cxn modelId="{77E2F4F3-B569-4190-B8F4-3569AA2DC18B}" type="presOf" srcId="{775D83F2-04D7-455C-8EA2-E1A6494DDE89}" destId="{DE422F7A-4D11-4373-B776-2B4037A5E49D}" srcOrd="0" destOrd="0" presId="urn:microsoft.com/office/officeart/2005/8/layout/process3"/>
    <dgm:cxn modelId="{18B79BF4-E80B-45CA-B012-DF0C264ACBBE}" type="presOf" srcId="{3DAE6698-AB41-49F0-9532-CD10879411DF}" destId="{3769FA06-CFA8-4129-ADF1-9E9C6A38B1C6}" srcOrd="0" destOrd="0" presId="urn:microsoft.com/office/officeart/2005/8/layout/process3"/>
    <dgm:cxn modelId="{2014F2F5-6105-43C9-986F-AB759D6FC5B8}" type="presOf" srcId="{C650890F-2F96-4A36-AA50-6A3A66133253}" destId="{EC4E8690-519E-410F-9787-9FB272658734}" srcOrd="0" destOrd="0" presId="urn:microsoft.com/office/officeart/2005/8/layout/process3"/>
    <dgm:cxn modelId="{60A80A4C-F84A-4E8E-80D0-4F9BB8C78C12}" type="presParOf" srcId="{37DEDD33-46D1-4547-897E-4F650E2AE88D}" destId="{3653ECD0-FAA9-45F2-8AA6-FA96043AC1D0}" srcOrd="0" destOrd="0" presId="urn:microsoft.com/office/officeart/2005/8/layout/process3"/>
    <dgm:cxn modelId="{157D54F5-4D51-4646-9036-8E3558EBCD4A}" type="presParOf" srcId="{3653ECD0-FAA9-45F2-8AA6-FA96043AC1D0}" destId="{A8589A49-4075-4674-A458-EA7CFA5D80B7}" srcOrd="0" destOrd="0" presId="urn:microsoft.com/office/officeart/2005/8/layout/process3"/>
    <dgm:cxn modelId="{F26AFE22-D339-4929-A6D6-BB1D24B498B8}" type="presParOf" srcId="{3653ECD0-FAA9-45F2-8AA6-FA96043AC1D0}" destId="{0C04F1EE-3818-4F8A-83B2-EC7DFCBAC424}" srcOrd="1" destOrd="0" presId="urn:microsoft.com/office/officeart/2005/8/layout/process3"/>
    <dgm:cxn modelId="{4D3CE709-4F4F-4E80-A7C8-4F5EFB3C0220}" type="presParOf" srcId="{3653ECD0-FAA9-45F2-8AA6-FA96043AC1D0}" destId="{D8A5AEF2-6CA4-466F-BFBE-984E4861BD78}" srcOrd="2" destOrd="0" presId="urn:microsoft.com/office/officeart/2005/8/layout/process3"/>
    <dgm:cxn modelId="{601AAF63-E8A1-4E0F-B112-DCDB4D934CE7}" type="presParOf" srcId="{37DEDD33-46D1-4547-897E-4F650E2AE88D}" destId="{17C24C43-D153-445F-8F85-7B7A6C4D6804}" srcOrd="1" destOrd="0" presId="urn:microsoft.com/office/officeart/2005/8/layout/process3"/>
    <dgm:cxn modelId="{1CE14992-577D-444D-A3A0-D18E1DC532D6}" type="presParOf" srcId="{17C24C43-D153-445F-8F85-7B7A6C4D6804}" destId="{4F455333-2FC5-4C66-965E-1A2DA92F7417}" srcOrd="0" destOrd="0" presId="urn:microsoft.com/office/officeart/2005/8/layout/process3"/>
    <dgm:cxn modelId="{7F6E81BC-2E5B-4284-9245-0670363B32EA}" type="presParOf" srcId="{37DEDD33-46D1-4547-897E-4F650E2AE88D}" destId="{3A7C2AED-C61D-4394-B07B-2EE35466AFBB}" srcOrd="2" destOrd="0" presId="urn:microsoft.com/office/officeart/2005/8/layout/process3"/>
    <dgm:cxn modelId="{7D024DC2-1095-4DA4-BAC3-EB9764A951B3}" type="presParOf" srcId="{3A7C2AED-C61D-4394-B07B-2EE35466AFBB}" destId="{3E14BB0C-BC9F-4476-B2C6-BDD575D0937C}" srcOrd="0" destOrd="0" presId="urn:microsoft.com/office/officeart/2005/8/layout/process3"/>
    <dgm:cxn modelId="{C8D571F9-BC10-4F64-93EE-BA4D817341F7}" type="presParOf" srcId="{3A7C2AED-C61D-4394-B07B-2EE35466AFBB}" destId="{8BE5301C-548F-4F5E-9E64-66AC33E35EA5}" srcOrd="1" destOrd="0" presId="urn:microsoft.com/office/officeart/2005/8/layout/process3"/>
    <dgm:cxn modelId="{D3C9195B-64C1-4EB5-9AF4-18275C72FABC}" type="presParOf" srcId="{3A7C2AED-C61D-4394-B07B-2EE35466AFBB}" destId="{53FF43CA-2C62-4165-8799-EACF1504958A}" srcOrd="2" destOrd="0" presId="urn:microsoft.com/office/officeart/2005/8/layout/process3"/>
    <dgm:cxn modelId="{679FCD83-5F05-4262-A6DE-A0D319AB6E65}" type="presParOf" srcId="{37DEDD33-46D1-4547-897E-4F650E2AE88D}" destId="{9CB392E2-D5D4-4451-8C97-9FA4AC8FF27F}" srcOrd="3" destOrd="0" presId="urn:microsoft.com/office/officeart/2005/8/layout/process3"/>
    <dgm:cxn modelId="{D7801879-666F-4C5C-992A-3EC01155298F}" type="presParOf" srcId="{9CB392E2-D5D4-4451-8C97-9FA4AC8FF27F}" destId="{16F6CDF3-1F1B-4668-AE7F-F46BA0E12C20}" srcOrd="0" destOrd="0" presId="urn:microsoft.com/office/officeart/2005/8/layout/process3"/>
    <dgm:cxn modelId="{99E12501-9169-4183-9BE9-75B7A69FFE2A}" type="presParOf" srcId="{37DEDD33-46D1-4547-897E-4F650E2AE88D}" destId="{609319DB-B202-417D-8DD8-0C4332E14817}" srcOrd="4" destOrd="0" presId="urn:microsoft.com/office/officeart/2005/8/layout/process3"/>
    <dgm:cxn modelId="{AB8DE67F-8515-4A4A-899C-E0A6BB90993F}" type="presParOf" srcId="{609319DB-B202-417D-8DD8-0C4332E14817}" destId="{E6C45AEA-33C6-4C69-8244-A406ED7A368B}" srcOrd="0" destOrd="0" presId="urn:microsoft.com/office/officeart/2005/8/layout/process3"/>
    <dgm:cxn modelId="{74291B74-A7C6-4F66-8F3E-B5E2B006D1AB}" type="presParOf" srcId="{609319DB-B202-417D-8DD8-0C4332E14817}" destId="{0111988D-2441-4718-9CB9-A87DC5EF75DD}" srcOrd="1" destOrd="0" presId="urn:microsoft.com/office/officeart/2005/8/layout/process3"/>
    <dgm:cxn modelId="{3B36235D-7A5F-40DD-947E-51455CE63E0F}" type="presParOf" srcId="{609319DB-B202-417D-8DD8-0C4332E14817}" destId="{3BC42787-0943-4CB0-B9F4-071042D4EA46}" srcOrd="2" destOrd="0" presId="urn:microsoft.com/office/officeart/2005/8/layout/process3"/>
    <dgm:cxn modelId="{22C756B2-93CC-491A-95E1-A541365F6861}" type="presParOf" srcId="{37DEDD33-46D1-4547-897E-4F650E2AE88D}" destId="{DE422F7A-4D11-4373-B776-2B4037A5E49D}" srcOrd="5" destOrd="0" presId="urn:microsoft.com/office/officeart/2005/8/layout/process3"/>
    <dgm:cxn modelId="{07C0191B-CEC9-48BE-AE2C-A0D7DA0B5E4F}" type="presParOf" srcId="{DE422F7A-4D11-4373-B776-2B4037A5E49D}" destId="{4D4035B9-C2C1-44A2-8220-84C2A7444524}" srcOrd="0" destOrd="0" presId="urn:microsoft.com/office/officeart/2005/8/layout/process3"/>
    <dgm:cxn modelId="{594EDA5B-E1E3-4FE0-91FA-C9EF2F25E4FA}" type="presParOf" srcId="{37DEDD33-46D1-4547-897E-4F650E2AE88D}" destId="{EC10D55F-A28F-4461-A8DE-4654D24982E8}" srcOrd="6" destOrd="0" presId="urn:microsoft.com/office/officeart/2005/8/layout/process3"/>
    <dgm:cxn modelId="{7D359759-5E0E-4495-82D8-7C55EF850CCF}" type="presParOf" srcId="{EC10D55F-A28F-4461-A8DE-4654D24982E8}" destId="{30EA372D-696B-4E24-B055-A9C8A2446976}" srcOrd="0" destOrd="0" presId="urn:microsoft.com/office/officeart/2005/8/layout/process3"/>
    <dgm:cxn modelId="{F6F24FB7-5460-463A-B71B-81E8CDFCAB71}" type="presParOf" srcId="{EC10D55F-A28F-4461-A8DE-4654D24982E8}" destId="{C65CCCD5-3CA4-4C1D-80E0-FDF512B9AA9D}" srcOrd="1" destOrd="0" presId="urn:microsoft.com/office/officeart/2005/8/layout/process3"/>
    <dgm:cxn modelId="{3CA3B240-1137-483D-BCBF-65A1B051A32D}" type="presParOf" srcId="{EC10D55F-A28F-4461-A8DE-4654D24982E8}" destId="{3704025C-B26D-4226-BE7D-1D6D47A1D67B}" srcOrd="2" destOrd="0" presId="urn:microsoft.com/office/officeart/2005/8/layout/process3"/>
    <dgm:cxn modelId="{17B21C7E-2F23-4C59-8B9B-7FDE4A6064A8}" type="presParOf" srcId="{37DEDD33-46D1-4547-897E-4F650E2AE88D}" destId="{206866DA-9F4B-4F24-AE15-47776E2A4EAB}" srcOrd="7" destOrd="0" presId="urn:microsoft.com/office/officeart/2005/8/layout/process3"/>
    <dgm:cxn modelId="{B3600132-DE1B-4356-ACF8-8D51EF56BBA1}" type="presParOf" srcId="{206866DA-9F4B-4F24-AE15-47776E2A4EAB}" destId="{6D5A8D65-5111-4F29-AA38-C10DB8C0D3C4}" srcOrd="0" destOrd="0" presId="urn:microsoft.com/office/officeart/2005/8/layout/process3"/>
    <dgm:cxn modelId="{038FEC7B-F6AB-42C0-821B-51B261B51A5B}" type="presParOf" srcId="{37DEDD33-46D1-4547-897E-4F650E2AE88D}" destId="{CC71A9E9-9D99-45D8-9AA7-4C5DCFC4383B}" srcOrd="8" destOrd="0" presId="urn:microsoft.com/office/officeart/2005/8/layout/process3"/>
    <dgm:cxn modelId="{D14900A3-CDA3-408E-8CB8-BCDD5B80360E}" type="presParOf" srcId="{CC71A9E9-9D99-45D8-9AA7-4C5DCFC4383B}" destId="{64ACC900-14F0-48C7-BED5-AF68B487D16F}" srcOrd="0" destOrd="0" presId="urn:microsoft.com/office/officeart/2005/8/layout/process3"/>
    <dgm:cxn modelId="{AE131161-A7EB-4187-BB94-35482B22842E}" type="presParOf" srcId="{CC71A9E9-9D99-45D8-9AA7-4C5DCFC4383B}" destId="{BCF3E9D2-B955-449B-9C91-EE5F4CAE7406}" srcOrd="1" destOrd="0" presId="urn:microsoft.com/office/officeart/2005/8/layout/process3"/>
    <dgm:cxn modelId="{A86EBD21-ADB3-4CEF-9913-5F79EEC4EDD1}" type="presParOf" srcId="{CC71A9E9-9D99-45D8-9AA7-4C5DCFC4383B}" destId="{3BD8103F-2D47-4DFE-93A2-F21D29611335}" srcOrd="2" destOrd="0" presId="urn:microsoft.com/office/officeart/2005/8/layout/process3"/>
    <dgm:cxn modelId="{A9089874-6317-4EED-884D-4514E68F4048}" type="presParOf" srcId="{37DEDD33-46D1-4547-897E-4F650E2AE88D}" destId="{EC4E8690-519E-410F-9787-9FB272658734}" srcOrd="9" destOrd="0" presId="urn:microsoft.com/office/officeart/2005/8/layout/process3"/>
    <dgm:cxn modelId="{A2CB804C-ED9C-470D-B6CD-D6E2B5EA3B3E}" type="presParOf" srcId="{EC4E8690-519E-410F-9787-9FB272658734}" destId="{85F5B49F-4CD2-4091-9498-052D129768BE}" srcOrd="0" destOrd="0" presId="urn:microsoft.com/office/officeart/2005/8/layout/process3"/>
    <dgm:cxn modelId="{37FEE003-EEA1-4598-8288-DC2D4712DA6E}" type="presParOf" srcId="{37DEDD33-46D1-4547-897E-4F650E2AE88D}" destId="{43F02E91-AF30-42FC-B698-910C6EDE7701}" srcOrd="10" destOrd="0" presId="urn:microsoft.com/office/officeart/2005/8/layout/process3"/>
    <dgm:cxn modelId="{9621F8A9-E63D-422F-8079-6EE015A00A0C}" type="presParOf" srcId="{43F02E91-AF30-42FC-B698-910C6EDE7701}" destId="{FD9BCE3B-5EF1-4090-8341-393A264835FF}" srcOrd="0" destOrd="0" presId="urn:microsoft.com/office/officeart/2005/8/layout/process3"/>
    <dgm:cxn modelId="{8A3A540D-6533-44BA-9876-1DB115FC731E}" type="presParOf" srcId="{43F02E91-AF30-42FC-B698-910C6EDE7701}" destId="{E1AB9513-AF2A-4CEC-9964-CC7E295C1E18}" srcOrd="1" destOrd="0" presId="urn:microsoft.com/office/officeart/2005/8/layout/process3"/>
    <dgm:cxn modelId="{D75228CE-B6EF-4A3C-B0AF-CAFB2F86FDF2}" type="presParOf" srcId="{43F02E91-AF30-42FC-B698-910C6EDE7701}" destId="{3769FA06-CFA8-4129-ADF1-9E9C6A38B1C6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64F7F7-9A2B-48A0-AD31-89FAECF64381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109E180-B5B8-435F-94A6-8378FACA7E30}">
      <dgm:prSet/>
      <dgm:spPr/>
      <dgm:t>
        <a:bodyPr/>
        <a:lstStyle/>
        <a:p>
          <a:r>
            <a:rPr lang="en-US" b="1"/>
            <a:t>Home (index.html):</a:t>
          </a:r>
          <a:endParaRPr lang="en-US"/>
        </a:p>
      </dgm:t>
    </dgm:pt>
    <dgm:pt modelId="{EE7D52CC-CED2-4733-B618-E3DFE158319D}" type="parTrans" cxnId="{1BF82CAB-ABB0-4378-AE2E-390DAA8C6B51}">
      <dgm:prSet/>
      <dgm:spPr/>
      <dgm:t>
        <a:bodyPr/>
        <a:lstStyle/>
        <a:p>
          <a:endParaRPr lang="en-US"/>
        </a:p>
      </dgm:t>
    </dgm:pt>
    <dgm:pt modelId="{34C49E04-B647-42C7-9825-27307FC98BDE}" type="sibTrans" cxnId="{1BF82CAB-ABB0-4378-AE2E-390DAA8C6B51}">
      <dgm:prSet/>
      <dgm:spPr/>
      <dgm:t>
        <a:bodyPr/>
        <a:lstStyle/>
        <a:p>
          <a:endParaRPr lang="en-US"/>
        </a:p>
      </dgm:t>
    </dgm:pt>
    <dgm:pt modelId="{AF8EE448-B6D2-417F-88FF-7D2DE1536D76}">
      <dgm:prSet/>
      <dgm:spPr/>
      <dgm:t>
        <a:bodyPr/>
        <a:lstStyle/>
        <a:p>
          <a:r>
            <a:rPr lang="en-US"/>
            <a:t>Landing page featuring an image carousel and product highlights.</a:t>
          </a:r>
        </a:p>
      </dgm:t>
    </dgm:pt>
    <dgm:pt modelId="{63A51A52-E2E0-4D48-BC69-0A48F2B724F8}" type="parTrans" cxnId="{06061FBB-638A-42A5-8A0C-0FB9904B095E}">
      <dgm:prSet/>
      <dgm:spPr/>
      <dgm:t>
        <a:bodyPr/>
        <a:lstStyle/>
        <a:p>
          <a:endParaRPr lang="en-US"/>
        </a:p>
      </dgm:t>
    </dgm:pt>
    <dgm:pt modelId="{7F3D179A-1F47-4CE5-BA2F-D88C60B24233}" type="sibTrans" cxnId="{06061FBB-638A-42A5-8A0C-0FB9904B095E}">
      <dgm:prSet/>
      <dgm:spPr/>
      <dgm:t>
        <a:bodyPr/>
        <a:lstStyle/>
        <a:p>
          <a:endParaRPr lang="en-US"/>
        </a:p>
      </dgm:t>
    </dgm:pt>
    <dgm:pt modelId="{00174C9E-9C9F-403F-B401-793DEB161691}">
      <dgm:prSet/>
      <dgm:spPr/>
      <dgm:t>
        <a:bodyPr/>
        <a:lstStyle/>
        <a:p>
          <a:r>
            <a:rPr lang="en-US" b="1"/>
            <a:t>Products (products.html):</a:t>
          </a:r>
          <a:endParaRPr lang="en-US"/>
        </a:p>
      </dgm:t>
    </dgm:pt>
    <dgm:pt modelId="{2ABD3621-6AA9-47C2-92D0-EA41C41E3579}" type="parTrans" cxnId="{E10198A7-B603-4492-97C6-4CE532B6B2BE}">
      <dgm:prSet/>
      <dgm:spPr/>
      <dgm:t>
        <a:bodyPr/>
        <a:lstStyle/>
        <a:p>
          <a:endParaRPr lang="en-US"/>
        </a:p>
      </dgm:t>
    </dgm:pt>
    <dgm:pt modelId="{97A8515A-5419-47F7-AB91-A75037FBEE7F}" type="sibTrans" cxnId="{E10198A7-B603-4492-97C6-4CE532B6B2BE}">
      <dgm:prSet/>
      <dgm:spPr/>
      <dgm:t>
        <a:bodyPr/>
        <a:lstStyle/>
        <a:p>
          <a:endParaRPr lang="en-US"/>
        </a:p>
      </dgm:t>
    </dgm:pt>
    <dgm:pt modelId="{9D6E5604-ED34-4552-9DAA-C698FBA2F75A}">
      <dgm:prSet/>
      <dgm:spPr/>
      <dgm:t>
        <a:bodyPr/>
        <a:lstStyle/>
        <a:p>
          <a:r>
            <a:rPr lang="en-US"/>
            <a:t>Displays a collection of products with filtering options and categories.</a:t>
          </a:r>
        </a:p>
      </dgm:t>
    </dgm:pt>
    <dgm:pt modelId="{25CF6776-EBB0-4444-B736-817C9A113762}" type="parTrans" cxnId="{E430A401-6F10-44A3-99E1-7785D9D3836C}">
      <dgm:prSet/>
      <dgm:spPr/>
      <dgm:t>
        <a:bodyPr/>
        <a:lstStyle/>
        <a:p>
          <a:endParaRPr lang="en-US"/>
        </a:p>
      </dgm:t>
    </dgm:pt>
    <dgm:pt modelId="{EF2B5D38-84D4-4772-935F-5D54D21718CB}" type="sibTrans" cxnId="{E430A401-6F10-44A3-99E1-7785D9D3836C}">
      <dgm:prSet/>
      <dgm:spPr/>
      <dgm:t>
        <a:bodyPr/>
        <a:lstStyle/>
        <a:p>
          <a:endParaRPr lang="en-US"/>
        </a:p>
      </dgm:t>
    </dgm:pt>
    <dgm:pt modelId="{0F87947E-C88C-4D14-BD09-B71CE40FC1A7}">
      <dgm:prSet/>
      <dgm:spPr/>
      <dgm:t>
        <a:bodyPr/>
        <a:lstStyle/>
        <a:p>
          <a:r>
            <a:rPr lang="en-US" b="1"/>
            <a:t>Checkout (checkout.html):</a:t>
          </a:r>
          <a:endParaRPr lang="en-US"/>
        </a:p>
      </dgm:t>
    </dgm:pt>
    <dgm:pt modelId="{DF126454-355F-4B25-9A89-6BB81265B727}" type="parTrans" cxnId="{1A146119-46BD-49A2-880E-8B083B165A42}">
      <dgm:prSet/>
      <dgm:spPr/>
      <dgm:t>
        <a:bodyPr/>
        <a:lstStyle/>
        <a:p>
          <a:endParaRPr lang="en-US"/>
        </a:p>
      </dgm:t>
    </dgm:pt>
    <dgm:pt modelId="{19665B31-9276-4FA0-8E73-4F7D2BD6D209}" type="sibTrans" cxnId="{1A146119-46BD-49A2-880E-8B083B165A42}">
      <dgm:prSet/>
      <dgm:spPr/>
      <dgm:t>
        <a:bodyPr/>
        <a:lstStyle/>
        <a:p>
          <a:endParaRPr lang="en-US"/>
        </a:p>
      </dgm:t>
    </dgm:pt>
    <dgm:pt modelId="{606C83D7-9E2B-4215-BBBF-B7689D610E0E}">
      <dgm:prSet/>
      <dgm:spPr/>
      <dgm:t>
        <a:bodyPr/>
        <a:lstStyle/>
        <a:p>
          <a:r>
            <a:rPr lang="en-US"/>
            <a:t>Collects user details and payment information.</a:t>
          </a:r>
        </a:p>
      </dgm:t>
    </dgm:pt>
    <dgm:pt modelId="{A8E855E9-5B5A-43B3-82D7-9335870CC2C7}" type="parTrans" cxnId="{EA2458F0-6CF5-43F2-9BC2-07F0E41F7D21}">
      <dgm:prSet/>
      <dgm:spPr/>
      <dgm:t>
        <a:bodyPr/>
        <a:lstStyle/>
        <a:p>
          <a:endParaRPr lang="en-US"/>
        </a:p>
      </dgm:t>
    </dgm:pt>
    <dgm:pt modelId="{BB3DEE1F-4C18-4D2B-AAF1-003BF6C9AE4E}" type="sibTrans" cxnId="{EA2458F0-6CF5-43F2-9BC2-07F0E41F7D21}">
      <dgm:prSet/>
      <dgm:spPr/>
      <dgm:t>
        <a:bodyPr/>
        <a:lstStyle/>
        <a:p>
          <a:endParaRPr lang="en-US"/>
        </a:p>
      </dgm:t>
    </dgm:pt>
    <dgm:pt modelId="{50462EA7-0DCE-42D1-998C-12D84606EB38}">
      <dgm:prSet/>
      <dgm:spPr/>
      <dgm:t>
        <a:bodyPr/>
        <a:lstStyle/>
        <a:p>
          <a:r>
            <a:rPr lang="en-US"/>
            <a:t>Shows cart details for review before completing the purchase.</a:t>
          </a:r>
        </a:p>
      </dgm:t>
    </dgm:pt>
    <dgm:pt modelId="{859CD76E-176B-4D67-923A-6DC5ECFFE87B}" type="parTrans" cxnId="{9BD959E6-AFE2-4D51-A343-7E0187863B1A}">
      <dgm:prSet/>
      <dgm:spPr/>
      <dgm:t>
        <a:bodyPr/>
        <a:lstStyle/>
        <a:p>
          <a:endParaRPr lang="en-US"/>
        </a:p>
      </dgm:t>
    </dgm:pt>
    <dgm:pt modelId="{990505FB-52B5-4366-AF8D-62EF7380F9A1}" type="sibTrans" cxnId="{9BD959E6-AFE2-4D51-A343-7E0187863B1A}">
      <dgm:prSet/>
      <dgm:spPr/>
      <dgm:t>
        <a:bodyPr/>
        <a:lstStyle/>
        <a:p>
          <a:endParaRPr lang="en-US"/>
        </a:p>
      </dgm:t>
    </dgm:pt>
    <dgm:pt modelId="{9F5DF02F-FC8D-4B15-9E4D-33FDDC048DA2}" type="pres">
      <dgm:prSet presAssocID="{6E64F7F7-9A2B-48A0-AD31-89FAECF6438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275688D-00F0-4645-9F06-3F821A1A76EE}" type="pres">
      <dgm:prSet presAssocID="{8109E180-B5B8-435F-94A6-8378FACA7E30}" presName="root" presStyleCnt="0"/>
      <dgm:spPr/>
    </dgm:pt>
    <dgm:pt modelId="{34916423-7B85-44B2-8DDF-297135F40635}" type="pres">
      <dgm:prSet presAssocID="{8109E180-B5B8-435F-94A6-8378FACA7E30}" presName="rootComposite" presStyleCnt="0"/>
      <dgm:spPr/>
    </dgm:pt>
    <dgm:pt modelId="{E3E88A2F-3C6E-4688-9035-2D92D3AAA8C6}" type="pres">
      <dgm:prSet presAssocID="{8109E180-B5B8-435F-94A6-8378FACA7E30}" presName="rootText" presStyleLbl="node1" presStyleIdx="0" presStyleCnt="3"/>
      <dgm:spPr/>
    </dgm:pt>
    <dgm:pt modelId="{1CBCC2D1-1380-4728-8A9F-FF2EAD184458}" type="pres">
      <dgm:prSet presAssocID="{8109E180-B5B8-435F-94A6-8378FACA7E30}" presName="rootConnector" presStyleLbl="node1" presStyleIdx="0" presStyleCnt="3"/>
      <dgm:spPr/>
    </dgm:pt>
    <dgm:pt modelId="{BA4ABC43-5928-4BA6-9801-72BEEF042438}" type="pres">
      <dgm:prSet presAssocID="{8109E180-B5B8-435F-94A6-8378FACA7E30}" presName="childShape" presStyleCnt="0"/>
      <dgm:spPr/>
    </dgm:pt>
    <dgm:pt modelId="{2759BF1D-0B81-40CB-988A-ACC2B9D3B905}" type="pres">
      <dgm:prSet presAssocID="{63A51A52-E2E0-4D48-BC69-0A48F2B724F8}" presName="Name13" presStyleLbl="parChTrans1D2" presStyleIdx="0" presStyleCnt="4"/>
      <dgm:spPr/>
    </dgm:pt>
    <dgm:pt modelId="{10C02333-9ECE-4760-BF07-9E2D59E8B283}" type="pres">
      <dgm:prSet presAssocID="{AF8EE448-B6D2-417F-88FF-7D2DE1536D76}" presName="childText" presStyleLbl="bgAcc1" presStyleIdx="0" presStyleCnt="4">
        <dgm:presLayoutVars>
          <dgm:bulletEnabled val="1"/>
        </dgm:presLayoutVars>
      </dgm:prSet>
      <dgm:spPr/>
    </dgm:pt>
    <dgm:pt modelId="{C7DF86E8-152F-4BB7-8570-90BEBAFEAA99}" type="pres">
      <dgm:prSet presAssocID="{00174C9E-9C9F-403F-B401-793DEB161691}" presName="root" presStyleCnt="0"/>
      <dgm:spPr/>
    </dgm:pt>
    <dgm:pt modelId="{BA94859A-9965-4696-9133-5382B39AE47B}" type="pres">
      <dgm:prSet presAssocID="{00174C9E-9C9F-403F-B401-793DEB161691}" presName="rootComposite" presStyleCnt="0"/>
      <dgm:spPr/>
    </dgm:pt>
    <dgm:pt modelId="{866242E3-4F97-41F6-8535-CE00557E791E}" type="pres">
      <dgm:prSet presAssocID="{00174C9E-9C9F-403F-B401-793DEB161691}" presName="rootText" presStyleLbl="node1" presStyleIdx="1" presStyleCnt="3"/>
      <dgm:spPr/>
    </dgm:pt>
    <dgm:pt modelId="{23F3384F-C565-4736-8FFA-4DD53191DEE0}" type="pres">
      <dgm:prSet presAssocID="{00174C9E-9C9F-403F-B401-793DEB161691}" presName="rootConnector" presStyleLbl="node1" presStyleIdx="1" presStyleCnt="3"/>
      <dgm:spPr/>
    </dgm:pt>
    <dgm:pt modelId="{B7E93B57-9907-49E6-820F-6FA6D8DD1352}" type="pres">
      <dgm:prSet presAssocID="{00174C9E-9C9F-403F-B401-793DEB161691}" presName="childShape" presStyleCnt="0"/>
      <dgm:spPr/>
    </dgm:pt>
    <dgm:pt modelId="{24E40DB5-89A3-4FD6-9C0D-D86F5769FCDC}" type="pres">
      <dgm:prSet presAssocID="{25CF6776-EBB0-4444-B736-817C9A113762}" presName="Name13" presStyleLbl="parChTrans1D2" presStyleIdx="1" presStyleCnt="4"/>
      <dgm:spPr/>
    </dgm:pt>
    <dgm:pt modelId="{3178FD03-C5A9-43A1-BC6F-5D9C1D74B3D7}" type="pres">
      <dgm:prSet presAssocID="{9D6E5604-ED34-4552-9DAA-C698FBA2F75A}" presName="childText" presStyleLbl="bgAcc1" presStyleIdx="1" presStyleCnt="4">
        <dgm:presLayoutVars>
          <dgm:bulletEnabled val="1"/>
        </dgm:presLayoutVars>
      </dgm:prSet>
      <dgm:spPr/>
    </dgm:pt>
    <dgm:pt modelId="{C585C0DC-705C-4E74-879B-63F22900CB74}" type="pres">
      <dgm:prSet presAssocID="{0F87947E-C88C-4D14-BD09-B71CE40FC1A7}" presName="root" presStyleCnt="0"/>
      <dgm:spPr/>
    </dgm:pt>
    <dgm:pt modelId="{07EE196C-5583-4D08-B29A-16C0F5E10360}" type="pres">
      <dgm:prSet presAssocID="{0F87947E-C88C-4D14-BD09-B71CE40FC1A7}" presName="rootComposite" presStyleCnt="0"/>
      <dgm:spPr/>
    </dgm:pt>
    <dgm:pt modelId="{5BE3412D-C3F1-4753-97AA-A3201D9F87AE}" type="pres">
      <dgm:prSet presAssocID="{0F87947E-C88C-4D14-BD09-B71CE40FC1A7}" presName="rootText" presStyleLbl="node1" presStyleIdx="2" presStyleCnt="3"/>
      <dgm:spPr/>
    </dgm:pt>
    <dgm:pt modelId="{046F7DD1-B8D2-4F48-9A48-AA8AD6BFA1CF}" type="pres">
      <dgm:prSet presAssocID="{0F87947E-C88C-4D14-BD09-B71CE40FC1A7}" presName="rootConnector" presStyleLbl="node1" presStyleIdx="2" presStyleCnt="3"/>
      <dgm:spPr/>
    </dgm:pt>
    <dgm:pt modelId="{8D05B379-C9F7-473A-A65A-8579D53243B5}" type="pres">
      <dgm:prSet presAssocID="{0F87947E-C88C-4D14-BD09-B71CE40FC1A7}" presName="childShape" presStyleCnt="0"/>
      <dgm:spPr/>
    </dgm:pt>
    <dgm:pt modelId="{4A825C68-E4EB-42D3-B8F8-8A4A57EDA4E7}" type="pres">
      <dgm:prSet presAssocID="{A8E855E9-5B5A-43B3-82D7-9335870CC2C7}" presName="Name13" presStyleLbl="parChTrans1D2" presStyleIdx="2" presStyleCnt="4"/>
      <dgm:spPr/>
    </dgm:pt>
    <dgm:pt modelId="{0C0B8DDE-3F39-493F-B98A-C4BC071EA755}" type="pres">
      <dgm:prSet presAssocID="{606C83D7-9E2B-4215-BBBF-B7689D610E0E}" presName="childText" presStyleLbl="bgAcc1" presStyleIdx="2" presStyleCnt="4">
        <dgm:presLayoutVars>
          <dgm:bulletEnabled val="1"/>
        </dgm:presLayoutVars>
      </dgm:prSet>
      <dgm:spPr/>
    </dgm:pt>
    <dgm:pt modelId="{CC5B639C-7C72-4895-8560-A67AD3DA480F}" type="pres">
      <dgm:prSet presAssocID="{859CD76E-176B-4D67-923A-6DC5ECFFE87B}" presName="Name13" presStyleLbl="parChTrans1D2" presStyleIdx="3" presStyleCnt="4"/>
      <dgm:spPr/>
    </dgm:pt>
    <dgm:pt modelId="{E5F84CCD-B51E-4437-8EB9-C4E9B61F9D5F}" type="pres">
      <dgm:prSet presAssocID="{50462EA7-0DCE-42D1-998C-12D84606EB38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E430A401-6F10-44A3-99E1-7785D9D3836C}" srcId="{00174C9E-9C9F-403F-B401-793DEB161691}" destId="{9D6E5604-ED34-4552-9DAA-C698FBA2F75A}" srcOrd="0" destOrd="0" parTransId="{25CF6776-EBB0-4444-B736-817C9A113762}" sibTransId="{EF2B5D38-84D4-4772-935F-5D54D21718CB}"/>
    <dgm:cxn modelId="{1FDB580F-61FF-4D7B-B1DB-C00E35C1046A}" type="presOf" srcId="{8109E180-B5B8-435F-94A6-8378FACA7E30}" destId="{1CBCC2D1-1380-4728-8A9F-FF2EAD184458}" srcOrd="1" destOrd="0" presId="urn:microsoft.com/office/officeart/2005/8/layout/hierarchy3"/>
    <dgm:cxn modelId="{1A146119-46BD-49A2-880E-8B083B165A42}" srcId="{6E64F7F7-9A2B-48A0-AD31-89FAECF64381}" destId="{0F87947E-C88C-4D14-BD09-B71CE40FC1A7}" srcOrd="2" destOrd="0" parTransId="{DF126454-355F-4B25-9A89-6BB81265B727}" sibTransId="{19665B31-9276-4FA0-8E73-4F7D2BD6D209}"/>
    <dgm:cxn modelId="{14967C3A-5C47-4A2E-A203-9556D125BAF5}" type="presOf" srcId="{859CD76E-176B-4D67-923A-6DC5ECFFE87B}" destId="{CC5B639C-7C72-4895-8560-A67AD3DA480F}" srcOrd="0" destOrd="0" presId="urn:microsoft.com/office/officeart/2005/8/layout/hierarchy3"/>
    <dgm:cxn modelId="{7DB7353B-D09F-4D3E-A463-6DDC2341EF5C}" type="presOf" srcId="{0F87947E-C88C-4D14-BD09-B71CE40FC1A7}" destId="{5BE3412D-C3F1-4753-97AA-A3201D9F87AE}" srcOrd="0" destOrd="0" presId="urn:microsoft.com/office/officeart/2005/8/layout/hierarchy3"/>
    <dgm:cxn modelId="{7927A040-26F9-459C-8021-976099A5EEA3}" type="presOf" srcId="{50462EA7-0DCE-42D1-998C-12D84606EB38}" destId="{E5F84CCD-B51E-4437-8EB9-C4E9B61F9D5F}" srcOrd="0" destOrd="0" presId="urn:microsoft.com/office/officeart/2005/8/layout/hierarchy3"/>
    <dgm:cxn modelId="{C7BC2D64-7AC6-45C7-A9C4-98062A075B27}" type="presOf" srcId="{606C83D7-9E2B-4215-BBBF-B7689D610E0E}" destId="{0C0B8DDE-3F39-493F-B98A-C4BC071EA755}" srcOrd="0" destOrd="0" presId="urn:microsoft.com/office/officeart/2005/8/layout/hierarchy3"/>
    <dgm:cxn modelId="{D24D8355-D212-4D36-A0E4-DEBBA6C4E961}" type="presOf" srcId="{0F87947E-C88C-4D14-BD09-B71CE40FC1A7}" destId="{046F7DD1-B8D2-4F48-9A48-AA8AD6BFA1CF}" srcOrd="1" destOrd="0" presId="urn:microsoft.com/office/officeart/2005/8/layout/hierarchy3"/>
    <dgm:cxn modelId="{C0747D56-6BA0-4456-B7D9-F9370AC33AE1}" type="presOf" srcId="{AF8EE448-B6D2-417F-88FF-7D2DE1536D76}" destId="{10C02333-9ECE-4760-BF07-9E2D59E8B283}" srcOrd="0" destOrd="0" presId="urn:microsoft.com/office/officeart/2005/8/layout/hierarchy3"/>
    <dgm:cxn modelId="{2A9BD681-9A1C-49C6-B3B3-907B1EB366A0}" type="presOf" srcId="{63A51A52-E2E0-4D48-BC69-0A48F2B724F8}" destId="{2759BF1D-0B81-40CB-988A-ACC2B9D3B905}" srcOrd="0" destOrd="0" presId="urn:microsoft.com/office/officeart/2005/8/layout/hierarchy3"/>
    <dgm:cxn modelId="{70ADE18A-953B-41B3-9D78-51F93D3BDCEB}" type="presOf" srcId="{00174C9E-9C9F-403F-B401-793DEB161691}" destId="{866242E3-4F97-41F6-8535-CE00557E791E}" srcOrd="0" destOrd="0" presId="urn:microsoft.com/office/officeart/2005/8/layout/hierarchy3"/>
    <dgm:cxn modelId="{F6B0E79E-F11E-4323-9A48-854201CEE216}" type="presOf" srcId="{9D6E5604-ED34-4552-9DAA-C698FBA2F75A}" destId="{3178FD03-C5A9-43A1-BC6F-5D9C1D74B3D7}" srcOrd="0" destOrd="0" presId="urn:microsoft.com/office/officeart/2005/8/layout/hierarchy3"/>
    <dgm:cxn modelId="{E10198A7-B603-4492-97C6-4CE532B6B2BE}" srcId="{6E64F7F7-9A2B-48A0-AD31-89FAECF64381}" destId="{00174C9E-9C9F-403F-B401-793DEB161691}" srcOrd="1" destOrd="0" parTransId="{2ABD3621-6AA9-47C2-92D0-EA41C41E3579}" sibTransId="{97A8515A-5419-47F7-AB91-A75037FBEE7F}"/>
    <dgm:cxn modelId="{CAF3BDA8-A28B-431B-A089-133BB4054DE4}" type="presOf" srcId="{8109E180-B5B8-435F-94A6-8378FACA7E30}" destId="{E3E88A2F-3C6E-4688-9035-2D92D3AAA8C6}" srcOrd="0" destOrd="0" presId="urn:microsoft.com/office/officeart/2005/8/layout/hierarchy3"/>
    <dgm:cxn modelId="{1BF82CAB-ABB0-4378-AE2E-390DAA8C6B51}" srcId="{6E64F7F7-9A2B-48A0-AD31-89FAECF64381}" destId="{8109E180-B5B8-435F-94A6-8378FACA7E30}" srcOrd="0" destOrd="0" parTransId="{EE7D52CC-CED2-4733-B618-E3DFE158319D}" sibTransId="{34C49E04-B647-42C7-9825-27307FC98BDE}"/>
    <dgm:cxn modelId="{F9642DB4-F959-46B1-A47A-276F5CC72CF4}" type="presOf" srcId="{6E64F7F7-9A2B-48A0-AD31-89FAECF64381}" destId="{9F5DF02F-FC8D-4B15-9E4D-33FDDC048DA2}" srcOrd="0" destOrd="0" presId="urn:microsoft.com/office/officeart/2005/8/layout/hierarchy3"/>
    <dgm:cxn modelId="{30B0AAB6-6957-460E-AA30-519A289E4A1B}" type="presOf" srcId="{A8E855E9-5B5A-43B3-82D7-9335870CC2C7}" destId="{4A825C68-E4EB-42D3-B8F8-8A4A57EDA4E7}" srcOrd="0" destOrd="0" presId="urn:microsoft.com/office/officeart/2005/8/layout/hierarchy3"/>
    <dgm:cxn modelId="{06061FBB-638A-42A5-8A0C-0FB9904B095E}" srcId="{8109E180-B5B8-435F-94A6-8378FACA7E30}" destId="{AF8EE448-B6D2-417F-88FF-7D2DE1536D76}" srcOrd="0" destOrd="0" parTransId="{63A51A52-E2E0-4D48-BC69-0A48F2B724F8}" sibTransId="{7F3D179A-1F47-4CE5-BA2F-D88C60B24233}"/>
    <dgm:cxn modelId="{80B146D4-D01B-4DFD-BF73-2BEA41D7DE10}" type="presOf" srcId="{00174C9E-9C9F-403F-B401-793DEB161691}" destId="{23F3384F-C565-4736-8FFA-4DD53191DEE0}" srcOrd="1" destOrd="0" presId="urn:microsoft.com/office/officeart/2005/8/layout/hierarchy3"/>
    <dgm:cxn modelId="{9BD959E6-AFE2-4D51-A343-7E0187863B1A}" srcId="{0F87947E-C88C-4D14-BD09-B71CE40FC1A7}" destId="{50462EA7-0DCE-42D1-998C-12D84606EB38}" srcOrd="1" destOrd="0" parTransId="{859CD76E-176B-4D67-923A-6DC5ECFFE87B}" sibTransId="{990505FB-52B5-4366-AF8D-62EF7380F9A1}"/>
    <dgm:cxn modelId="{EA2458F0-6CF5-43F2-9BC2-07F0E41F7D21}" srcId="{0F87947E-C88C-4D14-BD09-B71CE40FC1A7}" destId="{606C83D7-9E2B-4215-BBBF-B7689D610E0E}" srcOrd="0" destOrd="0" parTransId="{A8E855E9-5B5A-43B3-82D7-9335870CC2C7}" sibTransId="{BB3DEE1F-4C18-4D2B-AAF1-003BF6C9AE4E}"/>
    <dgm:cxn modelId="{E1EA79F4-CA66-4EC3-8E80-1D197E0CD2BE}" type="presOf" srcId="{25CF6776-EBB0-4444-B736-817C9A113762}" destId="{24E40DB5-89A3-4FD6-9C0D-D86F5769FCDC}" srcOrd="0" destOrd="0" presId="urn:microsoft.com/office/officeart/2005/8/layout/hierarchy3"/>
    <dgm:cxn modelId="{D8BDEDFC-1F7D-48C0-BD42-ED6AC88FC4C2}" type="presParOf" srcId="{9F5DF02F-FC8D-4B15-9E4D-33FDDC048DA2}" destId="{C275688D-00F0-4645-9F06-3F821A1A76EE}" srcOrd="0" destOrd="0" presId="urn:microsoft.com/office/officeart/2005/8/layout/hierarchy3"/>
    <dgm:cxn modelId="{E02FCAB9-C16B-4388-AD40-EA037BD2C924}" type="presParOf" srcId="{C275688D-00F0-4645-9F06-3F821A1A76EE}" destId="{34916423-7B85-44B2-8DDF-297135F40635}" srcOrd="0" destOrd="0" presId="urn:microsoft.com/office/officeart/2005/8/layout/hierarchy3"/>
    <dgm:cxn modelId="{E9CBBF33-14A5-4C52-A822-09D3FF944469}" type="presParOf" srcId="{34916423-7B85-44B2-8DDF-297135F40635}" destId="{E3E88A2F-3C6E-4688-9035-2D92D3AAA8C6}" srcOrd="0" destOrd="0" presId="urn:microsoft.com/office/officeart/2005/8/layout/hierarchy3"/>
    <dgm:cxn modelId="{38A4D4C1-0167-45F1-BD14-BD8CBB2D2826}" type="presParOf" srcId="{34916423-7B85-44B2-8DDF-297135F40635}" destId="{1CBCC2D1-1380-4728-8A9F-FF2EAD184458}" srcOrd="1" destOrd="0" presId="urn:microsoft.com/office/officeart/2005/8/layout/hierarchy3"/>
    <dgm:cxn modelId="{5CF55F82-9DB3-4E23-8424-B4C6716508DC}" type="presParOf" srcId="{C275688D-00F0-4645-9F06-3F821A1A76EE}" destId="{BA4ABC43-5928-4BA6-9801-72BEEF042438}" srcOrd="1" destOrd="0" presId="urn:microsoft.com/office/officeart/2005/8/layout/hierarchy3"/>
    <dgm:cxn modelId="{B61A588C-805D-4671-9EF3-5D7A6FEA57B9}" type="presParOf" srcId="{BA4ABC43-5928-4BA6-9801-72BEEF042438}" destId="{2759BF1D-0B81-40CB-988A-ACC2B9D3B905}" srcOrd="0" destOrd="0" presId="urn:microsoft.com/office/officeart/2005/8/layout/hierarchy3"/>
    <dgm:cxn modelId="{636A3A43-42A6-471E-AB60-A33807582980}" type="presParOf" srcId="{BA4ABC43-5928-4BA6-9801-72BEEF042438}" destId="{10C02333-9ECE-4760-BF07-9E2D59E8B283}" srcOrd="1" destOrd="0" presId="urn:microsoft.com/office/officeart/2005/8/layout/hierarchy3"/>
    <dgm:cxn modelId="{7768163F-9165-4BFB-B30D-67F56CCA1858}" type="presParOf" srcId="{9F5DF02F-FC8D-4B15-9E4D-33FDDC048DA2}" destId="{C7DF86E8-152F-4BB7-8570-90BEBAFEAA99}" srcOrd="1" destOrd="0" presId="urn:microsoft.com/office/officeart/2005/8/layout/hierarchy3"/>
    <dgm:cxn modelId="{DACABC20-BE14-4489-8443-7CA48C1DBBC9}" type="presParOf" srcId="{C7DF86E8-152F-4BB7-8570-90BEBAFEAA99}" destId="{BA94859A-9965-4696-9133-5382B39AE47B}" srcOrd="0" destOrd="0" presId="urn:microsoft.com/office/officeart/2005/8/layout/hierarchy3"/>
    <dgm:cxn modelId="{C2D289EA-B270-4757-9038-C07F0F23E72E}" type="presParOf" srcId="{BA94859A-9965-4696-9133-5382B39AE47B}" destId="{866242E3-4F97-41F6-8535-CE00557E791E}" srcOrd="0" destOrd="0" presId="urn:microsoft.com/office/officeart/2005/8/layout/hierarchy3"/>
    <dgm:cxn modelId="{3C3AF832-592A-41E2-9DDC-10355029F3E4}" type="presParOf" srcId="{BA94859A-9965-4696-9133-5382B39AE47B}" destId="{23F3384F-C565-4736-8FFA-4DD53191DEE0}" srcOrd="1" destOrd="0" presId="urn:microsoft.com/office/officeart/2005/8/layout/hierarchy3"/>
    <dgm:cxn modelId="{846795B8-9F3E-4D0D-980D-F05A30549EF3}" type="presParOf" srcId="{C7DF86E8-152F-4BB7-8570-90BEBAFEAA99}" destId="{B7E93B57-9907-49E6-820F-6FA6D8DD1352}" srcOrd="1" destOrd="0" presId="urn:microsoft.com/office/officeart/2005/8/layout/hierarchy3"/>
    <dgm:cxn modelId="{CF0B4A67-E9DD-480D-BC11-FD15B9450BC3}" type="presParOf" srcId="{B7E93B57-9907-49E6-820F-6FA6D8DD1352}" destId="{24E40DB5-89A3-4FD6-9C0D-D86F5769FCDC}" srcOrd="0" destOrd="0" presId="urn:microsoft.com/office/officeart/2005/8/layout/hierarchy3"/>
    <dgm:cxn modelId="{B6FB9E4E-EDBA-4BCE-A31A-49BD88365851}" type="presParOf" srcId="{B7E93B57-9907-49E6-820F-6FA6D8DD1352}" destId="{3178FD03-C5A9-43A1-BC6F-5D9C1D74B3D7}" srcOrd="1" destOrd="0" presId="urn:microsoft.com/office/officeart/2005/8/layout/hierarchy3"/>
    <dgm:cxn modelId="{68E20B3E-78CC-4BE5-80B8-AAE6D0AB3CA5}" type="presParOf" srcId="{9F5DF02F-FC8D-4B15-9E4D-33FDDC048DA2}" destId="{C585C0DC-705C-4E74-879B-63F22900CB74}" srcOrd="2" destOrd="0" presId="urn:microsoft.com/office/officeart/2005/8/layout/hierarchy3"/>
    <dgm:cxn modelId="{183A8DF9-F7A6-4F8C-A295-807154E85599}" type="presParOf" srcId="{C585C0DC-705C-4E74-879B-63F22900CB74}" destId="{07EE196C-5583-4D08-B29A-16C0F5E10360}" srcOrd="0" destOrd="0" presId="urn:microsoft.com/office/officeart/2005/8/layout/hierarchy3"/>
    <dgm:cxn modelId="{9757126F-77F7-4C66-9A15-3D2BD91ED26E}" type="presParOf" srcId="{07EE196C-5583-4D08-B29A-16C0F5E10360}" destId="{5BE3412D-C3F1-4753-97AA-A3201D9F87AE}" srcOrd="0" destOrd="0" presId="urn:microsoft.com/office/officeart/2005/8/layout/hierarchy3"/>
    <dgm:cxn modelId="{01CCE5D2-B6C7-4364-B332-A663A6FD7A88}" type="presParOf" srcId="{07EE196C-5583-4D08-B29A-16C0F5E10360}" destId="{046F7DD1-B8D2-4F48-9A48-AA8AD6BFA1CF}" srcOrd="1" destOrd="0" presId="urn:microsoft.com/office/officeart/2005/8/layout/hierarchy3"/>
    <dgm:cxn modelId="{9067990C-10F3-4C28-8CBE-C19731D275D7}" type="presParOf" srcId="{C585C0DC-705C-4E74-879B-63F22900CB74}" destId="{8D05B379-C9F7-473A-A65A-8579D53243B5}" srcOrd="1" destOrd="0" presId="urn:microsoft.com/office/officeart/2005/8/layout/hierarchy3"/>
    <dgm:cxn modelId="{A3C1B6D9-C8F6-447E-8935-2E2A842872AB}" type="presParOf" srcId="{8D05B379-C9F7-473A-A65A-8579D53243B5}" destId="{4A825C68-E4EB-42D3-B8F8-8A4A57EDA4E7}" srcOrd="0" destOrd="0" presId="urn:microsoft.com/office/officeart/2005/8/layout/hierarchy3"/>
    <dgm:cxn modelId="{BE72973E-2383-419B-998B-72FBD5207FE7}" type="presParOf" srcId="{8D05B379-C9F7-473A-A65A-8579D53243B5}" destId="{0C0B8DDE-3F39-493F-B98A-C4BC071EA755}" srcOrd="1" destOrd="0" presId="urn:microsoft.com/office/officeart/2005/8/layout/hierarchy3"/>
    <dgm:cxn modelId="{723A9955-EFBB-44AB-B6EA-FFA2EAFCAA19}" type="presParOf" srcId="{8D05B379-C9F7-473A-A65A-8579D53243B5}" destId="{CC5B639C-7C72-4895-8560-A67AD3DA480F}" srcOrd="2" destOrd="0" presId="urn:microsoft.com/office/officeart/2005/8/layout/hierarchy3"/>
    <dgm:cxn modelId="{EAB61359-37BF-477A-8631-5F1D81715E77}" type="presParOf" srcId="{8D05B379-C9F7-473A-A65A-8579D53243B5}" destId="{E5F84CCD-B51E-4437-8EB9-C4E9B61F9D5F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D488DD-333D-4C22-A53E-FA830A331E6E}" type="doc">
      <dgm:prSet loTypeId="urn:microsoft.com/office/officeart/2016/7/layout/HorizontalAction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2D821DF-33D1-4A98-A753-6B467DFB1C07}">
      <dgm:prSet/>
      <dgm:spPr/>
      <dgm:t>
        <a:bodyPr/>
        <a:lstStyle/>
        <a:p>
          <a:r>
            <a:rPr lang="en-US" b="1"/>
            <a:t>Header Section:</a:t>
          </a:r>
          <a:endParaRPr lang="en-US"/>
        </a:p>
      </dgm:t>
    </dgm:pt>
    <dgm:pt modelId="{ED6D077B-EF4A-42DD-88AD-F12C4C5FA4A5}" type="parTrans" cxnId="{F5168B1D-7CEE-4A50-A0A3-5BDDE640B150}">
      <dgm:prSet/>
      <dgm:spPr/>
      <dgm:t>
        <a:bodyPr/>
        <a:lstStyle/>
        <a:p>
          <a:endParaRPr lang="en-US"/>
        </a:p>
      </dgm:t>
    </dgm:pt>
    <dgm:pt modelId="{DEFCEAD8-A83A-4561-8AFE-9433D450AD5C}" type="sibTrans" cxnId="{F5168B1D-7CEE-4A50-A0A3-5BDDE640B150}">
      <dgm:prSet/>
      <dgm:spPr/>
      <dgm:t>
        <a:bodyPr/>
        <a:lstStyle/>
        <a:p>
          <a:endParaRPr lang="en-US"/>
        </a:p>
      </dgm:t>
    </dgm:pt>
    <dgm:pt modelId="{5BD76103-8FB9-47B4-8D7C-1C8F1E22F11A}">
      <dgm:prSet/>
      <dgm:spPr/>
      <dgm:t>
        <a:bodyPr/>
        <a:lstStyle/>
        <a:p>
          <a:r>
            <a:rPr lang="en-US" dirty="0"/>
            <a:t>Includes the navigation menu and logo.</a:t>
          </a:r>
        </a:p>
      </dgm:t>
    </dgm:pt>
    <dgm:pt modelId="{B798BE6F-7B98-467B-BBB9-EFA522F5DF27}" type="parTrans" cxnId="{A1F601CF-05DD-4D20-AD0A-A40C2CED5984}">
      <dgm:prSet/>
      <dgm:spPr/>
      <dgm:t>
        <a:bodyPr/>
        <a:lstStyle/>
        <a:p>
          <a:endParaRPr lang="en-US"/>
        </a:p>
      </dgm:t>
    </dgm:pt>
    <dgm:pt modelId="{BD4BC710-88EB-4333-A2FC-9D963D926851}" type="sibTrans" cxnId="{A1F601CF-05DD-4D20-AD0A-A40C2CED5984}">
      <dgm:prSet/>
      <dgm:spPr/>
      <dgm:t>
        <a:bodyPr/>
        <a:lstStyle/>
        <a:p>
          <a:endParaRPr lang="en-US"/>
        </a:p>
      </dgm:t>
    </dgm:pt>
    <dgm:pt modelId="{9AF2141D-6492-4299-9D20-65FD6D761431}">
      <dgm:prSet/>
      <dgm:spPr/>
      <dgm:t>
        <a:bodyPr/>
        <a:lstStyle/>
        <a:p>
          <a:r>
            <a:rPr lang="en-US" dirty="0"/>
            <a:t>Features a sidebar for additional links and a cart button.</a:t>
          </a:r>
        </a:p>
      </dgm:t>
    </dgm:pt>
    <dgm:pt modelId="{ECC5DD22-4F07-4DC5-BAAA-DBE823A332E7}" type="parTrans" cxnId="{ACC47BD0-4393-430B-96AD-9A8DB7EC4A80}">
      <dgm:prSet/>
      <dgm:spPr/>
      <dgm:t>
        <a:bodyPr/>
        <a:lstStyle/>
        <a:p>
          <a:endParaRPr lang="en-US"/>
        </a:p>
      </dgm:t>
    </dgm:pt>
    <dgm:pt modelId="{9A494E40-ABC5-4E64-9645-C945E8763426}" type="sibTrans" cxnId="{ACC47BD0-4393-430B-96AD-9A8DB7EC4A80}">
      <dgm:prSet/>
      <dgm:spPr/>
      <dgm:t>
        <a:bodyPr/>
        <a:lstStyle/>
        <a:p>
          <a:endParaRPr lang="en-US"/>
        </a:p>
      </dgm:t>
    </dgm:pt>
    <dgm:pt modelId="{86DF0AEC-6B6A-4401-B2C0-5FCA3B5EFACB}">
      <dgm:prSet/>
      <dgm:spPr/>
      <dgm:t>
        <a:bodyPr/>
        <a:lstStyle/>
        <a:p>
          <a:r>
            <a:rPr lang="en-US" b="1"/>
            <a:t>Main Content:</a:t>
          </a:r>
          <a:endParaRPr lang="en-US"/>
        </a:p>
      </dgm:t>
    </dgm:pt>
    <dgm:pt modelId="{F951BBFD-629E-43A7-A6F4-A95223B891BF}" type="parTrans" cxnId="{53A3A012-A2A5-41ED-8684-996B3F127665}">
      <dgm:prSet/>
      <dgm:spPr/>
      <dgm:t>
        <a:bodyPr/>
        <a:lstStyle/>
        <a:p>
          <a:endParaRPr lang="en-US"/>
        </a:p>
      </dgm:t>
    </dgm:pt>
    <dgm:pt modelId="{16AFC9B0-9E14-4924-94D8-1AD1A9B50423}" type="sibTrans" cxnId="{53A3A012-A2A5-41ED-8684-996B3F127665}">
      <dgm:prSet/>
      <dgm:spPr/>
      <dgm:t>
        <a:bodyPr/>
        <a:lstStyle/>
        <a:p>
          <a:endParaRPr lang="en-US"/>
        </a:p>
      </dgm:t>
    </dgm:pt>
    <dgm:pt modelId="{576623A0-B3FA-411B-A188-E4058F639A96}">
      <dgm:prSet/>
      <dgm:spPr/>
      <dgm:t>
        <a:bodyPr/>
        <a:lstStyle/>
        <a:p>
          <a:r>
            <a:rPr lang="en-US" b="1"/>
            <a:t>Carousel:</a:t>
          </a:r>
          <a:r>
            <a:rPr lang="en-US"/>
            <a:t> Displays promotional banners with images.</a:t>
          </a:r>
        </a:p>
      </dgm:t>
    </dgm:pt>
    <dgm:pt modelId="{CF9063FF-74BA-433F-8A94-E6980D8DF2F7}" type="parTrans" cxnId="{6FC19AF8-7E8B-446F-89C5-B4A362013698}">
      <dgm:prSet/>
      <dgm:spPr/>
      <dgm:t>
        <a:bodyPr/>
        <a:lstStyle/>
        <a:p>
          <a:endParaRPr lang="en-US"/>
        </a:p>
      </dgm:t>
    </dgm:pt>
    <dgm:pt modelId="{F2B1A0A9-1ED6-4C56-BBAE-8940B9E5B4BF}" type="sibTrans" cxnId="{6FC19AF8-7E8B-446F-89C5-B4A362013698}">
      <dgm:prSet/>
      <dgm:spPr/>
      <dgm:t>
        <a:bodyPr/>
        <a:lstStyle/>
        <a:p>
          <a:endParaRPr lang="en-US"/>
        </a:p>
      </dgm:t>
    </dgm:pt>
    <dgm:pt modelId="{CB8C3939-8F14-45B3-8C17-EF162EA60F31}">
      <dgm:prSet/>
      <dgm:spPr/>
      <dgm:t>
        <a:bodyPr/>
        <a:lstStyle/>
        <a:p>
          <a:r>
            <a:rPr lang="en-US" b="1"/>
            <a:t>Banners Container:</a:t>
          </a:r>
          <a:r>
            <a:rPr lang="en-US"/>
            <a:t> Highlights collections or offers with clickable links.</a:t>
          </a:r>
        </a:p>
      </dgm:t>
    </dgm:pt>
    <dgm:pt modelId="{E2FBE6DE-4A8E-4E59-B4BE-0F421D72F59F}" type="parTrans" cxnId="{413736A6-0CCF-45E4-86F0-FD19B138BF2A}">
      <dgm:prSet/>
      <dgm:spPr/>
      <dgm:t>
        <a:bodyPr/>
        <a:lstStyle/>
        <a:p>
          <a:endParaRPr lang="en-US"/>
        </a:p>
      </dgm:t>
    </dgm:pt>
    <dgm:pt modelId="{2AE6D983-D607-4933-9E09-6E3C5C93D7AC}" type="sibTrans" cxnId="{413736A6-0CCF-45E4-86F0-FD19B138BF2A}">
      <dgm:prSet/>
      <dgm:spPr/>
      <dgm:t>
        <a:bodyPr/>
        <a:lstStyle/>
        <a:p>
          <a:endParaRPr lang="en-US"/>
        </a:p>
      </dgm:t>
    </dgm:pt>
    <dgm:pt modelId="{9BD3136B-7B6D-4DEA-9CF3-48C4850CBD57}">
      <dgm:prSet/>
      <dgm:spPr/>
      <dgm:t>
        <a:bodyPr/>
        <a:lstStyle/>
        <a:p>
          <a:r>
            <a:rPr lang="en-US" b="1"/>
            <a:t>Dynamic Product Section:</a:t>
          </a:r>
          <a:endParaRPr lang="en-US"/>
        </a:p>
      </dgm:t>
    </dgm:pt>
    <dgm:pt modelId="{BF62F677-1A3F-4F05-93AD-B3E3D2D99D74}" type="parTrans" cxnId="{9B175EF0-F72E-44F3-ADD1-98DF191A7F9D}">
      <dgm:prSet/>
      <dgm:spPr/>
      <dgm:t>
        <a:bodyPr/>
        <a:lstStyle/>
        <a:p>
          <a:endParaRPr lang="en-US"/>
        </a:p>
      </dgm:t>
    </dgm:pt>
    <dgm:pt modelId="{7A597E64-4B61-49FA-9FF8-CE3657AB8166}" type="sibTrans" cxnId="{9B175EF0-F72E-44F3-ADD1-98DF191A7F9D}">
      <dgm:prSet/>
      <dgm:spPr/>
      <dgm:t>
        <a:bodyPr/>
        <a:lstStyle/>
        <a:p>
          <a:endParaRPr lang="en-US"/>
        </a:p>
      </dgm:t>
    </dgm:pt>
    <dgm:pt modelId="{D17A6E70-08BC-4153-A86D-5A5B49AE2E1A}">
      <dgm:prSet/>
      <dgm:spPr/>
      <dgm:t>
        <a:bodyPr/>
        <a:lstStyle/>
        <a:p>
          <a:r>
            <a:rPr lang="en-US"/>
            <a:t>Product filters by categories like shirts, pants, and hoodies.</a:t>
          </a:r>
        </a:p>
      </dgm:t>
    </dgm:pt>
    <dgm:pt modelId="{D2386C71-6A31-4FD2-88D0-426DD1770D62}" type="parTrans" cxnId="{90114B4F-9B43-4F9D-88BB-109EDF386915}">
      <dgm:prSet/>
      <dgm:spPr/>
      <dgm:t>
        <a:bodyPr/>
        <a:lstStyle/>
        <a:p>
          <a:endParaRPr lang="en-US"/>
        </a:p>
      </dgm:t>
    </dgm:pt>
    <dgm:pt modelId="{240D45EA-8C1D-4A4E-9B09-440B3E8DB81B}" type="sibTrans" cxnId="{90114B4F-9B43-4F9D-88BB-109EDF386915}">
      <dgm:prSet/>
      <dgm:spPr/>
      <dgm:t>
        <a:bodyPr/>
        <a:lstStyle/>
        <a:p>
          <a:endParaRPr lang="en-US"/>
        </a:p>
      </dgm:t>
    </dgm:pt>
    <dgm:pt modelId="{020EA25F-FC94-4475-8548-001F3F7573C6}">
      <dgm:prSet/>
      <dgm:spPr/>
      <dgm:t>
        <a:bodyPr/>
        <a:lstStyle/>
        <a:p>
          <a:r>
            <a:rPr lang="en-US"/>
            <a:t>Products are dynamically rendered using JavaScript.</a:t>
          </a:r>
        </a:p>
      </dgm:t>
    </dgm:pt>
    <dgm:pt modelId="{96E4FBE6-A4BB-451A-BB3A-6DA0F95B2B93}" type="parTrans" cxnId="{E210C9FC-C3F7-4097-B113-9EA27F1D5517}">
      <dgm:prSet/>
      <dgm:spPr/>
      <dgm:t>
        <a:bodyPr/>
        <a:lstStyle/>
        <a:p>
          <a:endParaRPr lang="en-US"/>
        </a:p>
      </dgm:t>
    </dgm:pt>
    <dgm:pt modelId="{94FFF3C8-1DBE-4E99-B8E1-A54122D75808}" type="sibTrans" cxnId="{E210C9FC-C3F7-4097-B113-9EA27F1D5517}">
      <dgm:prSet/>
      <dgm:spPr/>
      <dgm:t>
        <a:bodyPr/>
        <a:lstStyle/>
        <a:p>
          <a:endParaRPr lang="en-US"/>
        </a:p>
      </dgm:t>
    </dgm:pt>
    <dgm:pt modelId="{C5A80513-917B-4A81-A5A3-D6B0E5522725}">
      <dgm:prSet/>
      <dgm:spPr/>
      <dgm:t>
        <a:bodyPr/>
        <a:lstStyle/>
        <a:p>
          <a:r>
            <a:rPr lang="en-US" b="1"/>
            <a:t>Contact Form:</a:t>
          </a:r>
          <a:endParaRPr lang="en-US"/>
        </a:p>
      </dgm:t>
    </dgm:pt>
    <dgm:pt modelId="{7E5C16DD-AF1B-4BFC-82B4-CEED1EFE699D}" type="parTrans" cxnId="{B53CC4F4-874E-438C-9005-E5876E6C9327}">
      <dgm:prSet/>
      <dgm:spPr/>
      <dgm:t>
        <a:bodyPr/>
        <a:lstStyle/>
        <a:p>
          <a:endParaRPr lang="en-US"/>
        </a:p>
      </dgm:t>
    </dgm:pt>
    <dgm:pt modelId="{3A49B0CA-1064-45E2-B24E-C9A75E13E34A}" type="sibTrans" cxnId="{B53CC4F4-874E-438C-9005-E5876E6C9327}">
      <dgm:prSet/>
      <dgm:spPr/>
      <dgm:t>
        <a:bodyPr/>
        <a:lstStyle/>
        <a:p>
          <a:endParaRPr lang="en-US"/>
        </a:p>
      </dgm:t>
    </dgm:pt>
    <dgm:pt modelId="{8ECCAC2D-ACBD-40F1-94AB-0F52DE234EAC}">
      <dgm:prSet/>
      <dgm:spPr/>
      <dgm:t>
        <a:bodyPr/>
        <a:lstStyle/>
        <a:p>
          <a:r>
            <a:rPr lang="en-US"/>
            <a:t>Allows users to submit inquiries via name, email, and message fields.</a:t>
          </a:r>
        </a:p>
      </dgm:t>
    </dgm:pt>
    <dgm:pt modelId="{C058A3D3-4707-4AE1-9620-D97066F387E7}" type="parTrans" cxnId="{F7618B19-C743-4B2A-A355-24255F3CC022}">
      <dgm:prSet/>
      <dgm:spPr/>
      <dgm:t>
        <a:bodyPr/>
        <a:lstStyle/>
        <a:p>
          <a:endParaRPr lang="en-US"/>
        </a:p>
      </dgm:t>
    </dgm:pt>
    <dgm:pt modelId="{8FC24F11-E835-4C21-B7F8-663E67B26691}" type="sibTrans" cxnId="{F7618B19-C743-4B2A-A355-24255F3CC022}">
      <dgm:prSet/>
      <dgm:spPr/>
      <dgm:t>
        <a:bodyPr/>
        <a:lstStyle/>
        <a:p>
          <a:endParaRPr lang="en-US"/>
        </a:p>
      </dgm:t>
    </dgm:pt>
    <dgm:pt modelId="{B32BF8F5-A13E-42E9-9D42-77D85F3B829B}">
      <dgm:prSet/>
      <dgm:spPr/>
      <dgm:t>
        <a:bodyPr/>
        <a:lstStyle/>
        <a:p>
          <a:r>
            <a:rPr lang="en-US" b="1"/>
            <a:t>Cart Sidebar:</a:t>
          </a:r>
          <a:endParaRPr lang="en-US"/>
        </a:p>
      </dgm:t>
    </dgm:pt>
    <dgm:pt modelId="{529BF369-45BE-448B-82A2-472D003FE921}" type="parTrans" cxnId="{B2E1BBC7-6839-40C1-B039-7BC47C270CFE}">
      <dgm:prSet/>
      <dgm:spPr/>
      <dgm:t>
        <a:bodyPr/>
        <a:lstStyle/>
        <a:p>
          <a:endParaRPr lang="en-US"/>
        </a:p>
      </dgm:t>
    </dgm:pt>
    <dgm:pt modelId="{AEA5C3F6-E233-4B8E-88B6-3A15E15519D5}" type="sibTrans" cxnId="{B2E1BBC7-6839-40C1-B039-7BC47C270CFE}">
      <dgm:prSet/>
      <dgm:spPr/>
      <dgm:t>
        <a:bodyPr/>
        <a:lstStyle/>
        <a:p>
          <a:endParaRPr lang="en-US"/>
        </a:p>
      </dgm:t>
    </dgm:pt>
    <dgm:pt modelId="{499CDD9B-5CC9-4F59-B2FA-9D840D57FCAC}">
      <dgm:prSet/>
      <dgm:spPr/>
      <dgm:t>
        <a:bodyPr/>
        <a:lstStyle/>
        <a:p>
          <a:r>
            <a:rPr lang="en-US"/>
            <a:t>Displays cart items and total price.</a:t>
          </a:r>
        </a:p>
      </dgm:t>
    </dgm:pt>
    <dgm:pt modelId="{75701068-530C-4B2D-A64E-1448983ACF46}" type="parTrans" cxnId="{5A971BF1-6481-4D89-B721-B8A24A4B352D}">
      <dgm:prSet/>
      <dgm:spPr/>
      <dgm:t>
        <a:bodyPr/>
        <a:lstStyle/>
        <a:p>
          <a:endParaRPr lang="en-US"/>
        </a:p>
      </dgm:t>
    </dgm:pt>
    <dgm:pt modelId="{196A7AAE-3F19-467B-AAD5-00DA47424E4A}" type="sibTrans" cxnId="{5A971BF1-6481-4D89-B721-B8A24A4B352D}">
      <dgm:prSet/>
      <dgm:spPr/>
      <dgm:t>
        <a:bodyPr/>
        <a:lstStyle/>
        <a:p>
          <a:endParaRPr lang="en-US"/>
        </a:p>
      </dgm:t>
    </dgm:pt>
    <dgm:pt modelId="{9F549880-3602-418B-B68D-ECAFF22D3194}">
      <dgm:prSet/>
      <dgm:spPr/>
      <dgm:t>
        <a:bodyPr/>
        <a:lstStyle/>
        <a:p>
          <a:r>
            <a:rPr lang="en-US"/>
            <a:t>Includes a checkout button and a clear cart option.</a:t>
          </a:r>
        </a:p>
      </dgm:t>
    </dgm:pt>
    <dgm:pt modelId="{5FDB4812-00D0-4F48-B51C-C13E5AEDCFA9}" type="parTrans" cxnId="{4576E280-97A8-467D-AE75-1F5BCB474363}">
      <dgm:prSet/>
      <dgm:spPr/>
      <dgm:t>
        <a:bodyPr/>
        <a:lstStyle/>
        <a:p>
          <a:endParaRPr lang="en-US"/>
        </a:p>
      </dgm:t>
    </dgm:pt>
    <dgm:pt modelId="{0BF12FE5-464F-4816-BC78-2D438D8976A6}" type="sibTrans" cxnId="{4576E280-97A8-467D-AE75-1F5BCB474363}">
      <dgm:prSet/>
      <dgm:spPr/>
      <dgm:t>
        <a:bodyPr/>
        <a:lstStyle/>
        <a:p>
          <a:endParaRPr lang="en-US"/>
        </a:p>
      </dgm:t>
    </dgm:pt>
    <dgm:pt modelId="{93420DC0-AC17-47F9-BB07-E87C5EA62835}">
      <dgm:prSet/>
      <dgm:spPr/>
      <dgm:t>
        <a:bodyPr/>
        <a:lstStyle/>
        <a:p>
          <a:r>
            <a:rPr lang="en-US" b="1"/>
            <a:t>Footer:</a:t>
          </a:r>
          <a:endParaRPr lang="en-US"/>
        </a:p>
      </dgm:t>
    </dgm:pt>
    <dgm:pt modelId="{E2BD7FBE-CA69-430E-8241-9F92E09CEB03}" type="parTrans" cxnId="{CEE4F54C-AE3D-4C4E-BE15-F53E64C31E5B}">
      <dgm:prSet/>
      <dgm:spPr/>
      <dgm:t>
        <a:bodyPr/>
        <a:lstStyle/>
        <a:p>
          <a:endParaRPr lang="en-US"/>
        </a:p>
      </dgm:t>
    </dgm:pt>
    <dgm:pt modelId="{285283F1-DD3E-4BE9-84FF-02D52D82EC0A}" type="sibTrans" cxnId="{CEE4F54C-AE3D-4C4E-BE15-F53E64C31E5B}">
      <dgm:prSet/>
      <dgm:spPr/>
      <dgm:t>
        <a:bodyPr/>
        <a:lstStyle/>
        <a:p>
          <a:endParaRPr lang="en-US"/>
        </a:p>
      </dgm:t>
    </dgm:pt>
    <dgm:pt modelId="{B06A3321-9670-4CA6-A37A-334AE5BF36ED}">
      <dgm:prSet/>
      <dgm:spPr/>
      <dgm:t>
        <a:bodyPr/>
        <a:lstStyle/>
        <a:p>
          <a:r>
            <a:rPr lang="en-US"/>
            <a:t>Contains copyright information.</a:t>
          </a:r>
        </a:p>
      </dgm:t>
    </dgm:pt>
    <dgm:pt modelId="{6FE4F89A-0A28-498D-B1AF-51D1623BF7B5}" type="parTrans" cxnId="{0595C823-E6AF-41EE-8A92-DCB052D424DF}">
      <dgm:prSet/>
      <dgm:spPr/>
      <dgm:t>
        <a:bodyPr/>
        <a:lstStyle/>
        <a:p>
          <a:endParaRPr lang="en-US"/>
        </a:p>
      </dgm:t>
    </dgm:pt>
    <dgm:pt modelId="{D38596B5-25A6-4317-B106-D841ADD17534}" type="sibTrans" cxnId="{0595C823-E6AF-41EE-8A92-DCB052D424DF}">
      <dgm:prSet/>
      <dgm:spPr/>
      <dgm:t>
        <a:bodyPr/>
        <a:lstStyle/>
        <a:p>
          <a:endParaRPr lang="en-US"/>
        </a:p>
      </dgm:t>
    </dgm:pt>
    <dgm:pt modelId="{1FFE577B-FFC2-42CD-B4E0-678242623189}" type="pres">
      <dgm:prSet presAssocID="{4CD488DD-333D-4C22-A53E-FA830A331E6E}" presName="Name0" presStyleCnt="0">
        <dgm:presLayoutVars>
          <dgm:dir/>
          <dgm:animLvl val="lvl"/>
          <dgm:resizeHandles val="exact"/>
        </dgm:presLayoutVars>
      </dgm:prSet>
      <dgm:spPr/>
    </dgm:pt>
    <dgm:pt modelId="{C027783C-1B3A-4FDF-B424-C03BF5C9A906}" type="pres">
      <dgm:prSet presAssocID="{82D821DF-33D1-4A98-A753-6B467DFB1C07}" presName="composite" presStyleCnt="0"/>
      <dgm:spPr/>
    </dgm:pt>
    <dgm:pt modelId="{BBCB9CA2-BD51-492B-BB2A-2DEEDDCF9CF5}" type="pres">
      <dgm:prSet presAssocID="{82D821DF-33D1-4A98-A753-6B467DFB1C07}" presName="parTx" presStyleLbl="alignNode1" presStyleIdx="0" presStyleCnt="5">
        <dgm:presLayoutVars>
          <dgm:chMax val="0"/>
          <dgm:chPref val="0"/>
        </dgm:presLayoutVars>
      </dgm:prSet>
      <dgm:spPr/>
    </dgm:pt>
    <dgm:pt modelId="{E7FBEC03-B44C-49F7-9DE7-DD063CBC508A}" type="pres">
      <dgm:prSet presAssocID="{82D821DF-33D1-4A98-A753-6B467DFB1C07}" presName="desTx" presStyleLbl="alignAccFollowNode1" presStyleIdx="0" presStyleCnt="5">
        <dgm:presLayoutVars/>
      </dgm:prSet>
      <dgm:spPr/>
    </dgm:pt>
    <dgm:pt modelId="{20BC28D9-23A3-4D00-987F-D5D723907642}" type="pres">
      <dgm:prSet presAssocID="{DEFCEAD8-A83A-4561-8AFE-9433D450AD5C}" presName="space" presStyleCnt="0"/>
      <dgm:spPr/>
    </dgm:pt>
    <dgm:pt modelId="{82DCBC82-D524-4B17-8E55-362B8C4C8402}" type="pres">
      <dgm:prSet presAssocID="{86DF0AEC-6B6A-4401-B2C0-5FCA3B5EFACB}" presName="composite" presStyleCnt="0"/>
      <dgm:spPr/>
    </dgm:pt>
    <dgm:pt modelId="{8FD32040-1D04-48A1-B1B9-D96DCF4452CB}" type="pres">
      <dgm:prSet presAssocID="{86DF0AEC-6B6A-4401-B2C0-5FCA3B5EFACB}" presName="parTx" presStyleLbl="alignNode1" presStyleIdx="1" presStyleCnt="5">
        <dgm:presLayoutVars>
          <dgm:chMax val="0"/>
          <dgm:chPref val="0"/>
        </dgm:presLayoutVars>
      </dgm:prSet>
      <dgm:spPr/>
    </dgm:pt>
    <dgm:pt modelId="{8F3E6A09-6E7A-4190-9813-7F01FD744F92}" type="pres">
      <dgm:prSet presAssocID="{86DF0AEC-6B6A-4401-B2C0-5FCA3B5EFACB}" presName="desTx" presStyleLbl="alignAccFollowNode1" presStyleIdx="1" presStyleCnt="5">
        <dgm:presLayoutVars/>
      </dgm:prSet>
      <dgm:spPr/>
    </dgm:pt>
    <dgm:pt modelId="{51791638-C249-4113-835C-2E2597A70B6E}" type="pres">
      <dgm:prSet presAssocID="{16AFC9B0-9E14-4924-94D8-1AD1A9B50423}" presName="space" presStyleCnt="0"/>
      <dgm:spPr/>
    </dgm:pt>
    <dgm:pt modelId="{2D5D7E1C-88D0-4C73-93D6-82C4384779EB}" type="pres">
      <dgm:prSet presAssocID="{C5A80513-917B-4A81-A5A3-D6B0E5522725}" presName="composite" presStyleCnt="0"/>
      <dgm:spPr/>
    </dgm:pt>
    <dgm:pt modelId="{D1B46328-D65A-4D55-AD53-2C8A68D7FF3A}" type="pres">
      <dgm:prSet presAssocID="{C5A80513-917B-4A81-A5A3-D6B0E5522725}" presName="parTx" presStyleLbl="alignNode1" presStyleIdx="2" presStyleCnt="5">
        <dgm:presLayoutVars>
          <dgm:chMax val="0"/>
          <dgm:chPref val="0"/>
        </dgm:presLayoutVars>
      </dgm:prSet>
      <dgm:spPr/>
    </dgm:pt>
    <dgm:pt modelId="{905ED9B3-AE24-47F2-AFAD-06C21CD4B7D6}" type="pres">
      <dgm:prSet presAssocID="{C5A80513-917B-4A81-A5A3-D6B0E5522725}" presName="desTx" presStyleLbl="alignAccFollowNode1" presStyleIdx="2" presStyleCnt="5">
        <dgm:presLayoutVars/>
      </dgm:prSet>
      <dgm:spPr/>
    </dgm:pt>
    <dgm:pt modelId="{1BFFF0C4-5B4B-496F-8E4E-4A6C2FF4C32C}" type="pres">
      <dgm:prSet presAssocID="{3A49B0CA-1064-45E2-B24E-C9A75E13E34A}" presName="space" presStyleCnt="0"/>
      <dgm:spPr/>
    </dgm:pt>
    <dgm:pt modelId="{AB715790-EE04-4250-A0F2-1DA18B149B81}" type="pres">
      <dgm:prSet presAssocID="{B32BF8F5-A13E-42E9-9D42-77D85F3B829B}" presName="composite" presStyleCnt="0"/>
      <dgm:spPr/>
    </dgm:pt>
    <dgm:pt modelId="{8AE4CD9D-E906-42BB-B4DA-12BB7AE08EC2}" type="pres">
      <dgm:prSet presAssocID="{B32BF8F5-A13E-42E9-9D42-77D85F3B829B}" presName="parTx" presStyleLbl="alignNode1" presStyleIdx="3" presStyleCnt="5">
        <dgm:presLayoutVars>
          <dgm:chMax val="0"/>
          <dgm:chPref val="0"/>
        </dgm:presLayoutVars>
      </dgm:prSet>
      <dgm:spPr/>
    </dgm:pt>
    <dgm:pt modelId="{B6D64365-D7E3-4222-BFD7-2B918FBA0AD6}" type="pres">
      <dgm:prSet presAssocID="{B32BF8F5-A13E-42E9-9D42-77D85F3B829B}" presName="desTx" presStyleLbl="alignAccFollowNode1" presStyleIdx="3" presStyleCnt="5">
        <dgm:presLayoutVars/>
      </dgm:prSet>
      <dgm:spPr/>
    </dgm:pt>
    <dgm:pt modelId="{01B66AE2-5982-4B9D-867C-E59D27DA374C}" type="pres">
      <dgm:prSet presAssocID="{AEA5C3F6-E233-4B8E-88B6-3A15E15519D5}" presName="space" presStyleCnt="0"/>
      <dgm:spPr/>
    </dgm:pt>
    <dgm:pt modelId="{C4F1A605-727C-4B9B-8E55-610A74B856B8}" type="pres">
      <dgm:prSet presAssocID="{93420DC0-AC17-47F9-BB07-E87C5EA62835}" presName="composite" presStyleCnt="0"/>
      <dgm:spPr/>
    </dgm:pt>
    <dgm:pt modelId="{6A6230F2-E298-47BC-99BF-E809968ECC69}" type="pres">
      <dgm:prSet presAssocID="{93420DC0-AC17-47F9-BB07-E87C5EA62835}" presName="parTx" presStyleLbl="alignNode1" presStyleIdx="4" presStyleCnt="5">
        <dgm:presLayoutVars>
          <dgm:chMax val="0"/>
          <dgm:chPref val="0"/>
        </dgm:presLayoutVars>
      </dgm:prSet>
      <dgm:spPr/>
    </dgm:pt>
    <dgm:pt modelId="{B627230D-A465-4948-BEF7-9B162D51851C}" type="pres">
      <dgm:prSet presAssocID="{93420DC0-AC17-47F9-BB07-E87C5EA62835}" presName="desTx" presStyleLbl="alignAccFollowNode1" presStyleIdx="4" presStyleCnt="5">
        <dgm:presLayoutVars/>
      </dgm:prSet>
      <dgm:spPr/>
    </dgm:pt>
  </dgm:ptLst>
  <dgm:cxnLst>
    <dgm:cxn modelId="{F6D81406-2D39-4237-8BBA-DDAB96B849F8}" type="presOf" srcId="{499CDD9B-5CC9-4F59-B2FA-9D840D57FCAC}" destId="{B6D64365-D7E3-4222-BFD7-2B918FBA0AD6}" srcOrd="0" destOrd="0" presId="urn:microsoft.com/office/officeart/2016/7/layout/HorizontalActionList"/>
    <dgm:cxn modelId="{A7455709-4F9F-4CD8-A883-89CB387F463C}" type="presOf" srcId="{4CD488DD-333D-4C22-A53E-FA830A331E6E}" destId="{1FFE577B-FFC2-42CD-B4E0-678242623189}" srcOrd="0" destOrd="0" presId="urn:microsoft.com/office/officeart/2016/7/layout/HorizontalActionList"/>
    <dgm:cxn modelId="{53A3A012-A2A5-41ED-8684-996B3F127665}" srcId="{4CD488DD-333D-4C22-A53E-FA830A331E6E}" destId="{86DF0AEC-6B6A-4401-B2C0-5FCA3B5EFACB}" srcOrd="1" destOrd="0" parTransId="{F951BBFD-629E-43A7-A6F4-A95223B891BF}" sibTransId="{16AFC9B0-9E14-4924-94D8-1AD1A9B50423}"/>
    <dgm:cxn modelId="{C5890B13-8DEF-4006-88C3-2F3639D02F25}" type="presOf" srcId="{9AF2141D-6492-4299-9D20-65FD6D761431}" destId="{E7FBEC03-B44C-49F7-9DE7-DD063CBC508A}" srcOrd="0" destOrd="1" presId="urn:microsoft.com/office/officeart/2016/7/layout/HorizontalActionList"/>
    <dgm:cxn modelId="{F7618B19-C743-4B2A-A355-24255F3CC022}" srcId="{C5A80513-917B-4A81-A5A3-D6B0E5522725}" destId="{8ECCAC2D-ACBD-40F1-94AB-0F52DE234EAC}" srcOrd="0" destOrd="0" parTransId="{C058A3D3-4707-4AE1-9620-D97066F387E7}" sibTransId="{8FC24F11-E835-4C21-B7F8-663E67B26691}"/>
    <dgm:cxn modelId="{F5168B1D-7CEE-4A50-A0A3-5BDDE640B150}" srcId="{4CD488DD-333D-4C22-A53E-FA830A331E6E}" destId="{82D821DF-33D1-4A98-A753-6B467DFB1C07}" srcOrd="0" destOrd="0" parTransId="{ED6D077B-EF4A-42DD-88AD-F12C4C5FA4A5}" sibTransId="{DEFCEAD8-A83A-4561-8AFE-9433D450AD5C}"/>
    <dgm:cxn modelId="{0595C823-E6AF-41EE-8A92-DCB052D424DF}" srcId="{93420DC0-AC17-47F9-BB07-E87C5EA62835}" destId="{B06A3321-9670-4CA6-A37A-334AE5BF36ED}" srcOrd="0" destOrd="0" parTransId="{6FE4F89A-0A28-498D-B1AF-51D1623BF7B5}" sibTransId="{D38596B5-25A6-4317-B106-D841ADD17534}"/>
    <dgm:cxn modelId="{B226B726-1B54-4F66-972B-F824F244F36C}" type="presOf" srcId="{B32BF8F5-A13E-42E9-9D42-77D85F3B829B}" destId="{8AE4CD9D-E906-42BB-B4DA-12BB7AE08EC2}" srcOrd="0" destOrd="0" presId="urn:microsoft.com/office/officeart/2016/7/layout/HorizontalActionList"/>
    <dgm:cxn modelId="{3B98AD32-C465-4598-BC87-A0B38E9F1EDB}" type="presOf" srcId="{93420DC0-AC17-47F9-BB07-E87C5EA62835}" destId="{6A6230F2-E298-47BC-99BF-E809968ECC69}" srcOrd="0" destOrd="0" presId="urn:microsoft.com/office/officeart/2016/7/layout/HorizontalActionList"/>
    <dgm:cxn modelId="{6839EE5D-0091-457F-B477-7ECE8933862F}" type="presOf" srcId="{C5A80513-917B-4A81-A5A3-D6B0E5522725}" destId="{D1B46328-D65A-4D55-AD53-2C8A68D7FF3A}" srcOrd="0" destOrd="0" presId="urn:microsoft.com/office/officeart/2016/7/layout/HorizontalActionList"/>
    <dgm:cxn modelId="{6355A466-9717-4445-A832-95A144B251BD}" type="presOf" srcId="{9BD3136B-7B6D-4DEA-9CF3-48C4850CBD57}" destId="{8F3E6A09-6E7A-4190-9813-7F01FD744F92}" srcOrd="0" destOrd="2" presId="urn:microsoft.com/office/officeart/2016/7/layout/HorizontalActionList"/>
    <dgm:cxn modelId="{2AB9E26C-58BA-431A-8EF3-0EF0A16B2A6B}" type="presOf" srcId="{9F549880-3602-418B-B68D-ECAFF22D3194}" destId="{B6D64365-D7E3-4222-BFD7-2B918FBA0AD6}" srcOrd="0" destOrd="1" presId="urn:microsoft.com/office/officeart/2016/7/layout/HorizontalActionList"/>
    <dgm:cxn modelId="{CEE4F54C-AE3D-4C4E-BE15-F53E64C31E5B}" srcId="{4CD488DD-333D-4C22-A53E-FA830A331E6E}" destId="{93420DC0-AC17-47F9-BB07-E87C5EA62835}" srcOrd="4" destOrd="0" parTransId="{E2BD7FBE-CA69-430E-8241-9F92E09CEB03}" sibTransId="{285283F1-DD3E-4BE9-84FF-02D52D82EC0A}"/>
    <dgm:cxn modelId="{90114B4F-9B43-4F9D-88BB-109EDF386915}" srcId="{9BD3136B-7B6D-4DEA-9CF3-48C4850CBD57}" destId="{D17A6E70-08BC-4153-A86D-5A5B49AE2E1A}" srcOrd="0" destOrd="0" parTransId="{D2386C71-6A31-4FD2-88D0-426DD1770D62}" sibTransId="{240D45EA-8C1D-4A4E-9B09-440B3E8DB81B}"/>
    <dgm:cxn modelId="{707D0271-07CA-4BCF-A79B-0AD104551C50}" type="presOf" srcId="{86DF0AEC-6B6A-4401-B2C0-5FCA3B5EFACB}" destId="{8FD32040-1D04-48A1-B1B9-D96DCF4452CB}" srcOrd="0" destOrd="0" presId="urn:microsoft.com/office/officeart/2016/7/layout/HorizontalActionList"/>
    <dgm:cxn modelId="{4576E280-97A8-467D-AE75-1F5BCB474363}" srcId="{B32BF8F5-A13E-42E9-9D42-77D85F3B829B}" destId="{9F549880-3602-418B-B68D-ECAFF22D3194}" srcOrd="1" destOrd="0" parTransId="{5FDB4812-00D0-4F48-B51C-C13E5AEDCFA9}" sibTransId="{0BF12FE5-464F-4816-BC78-2D438D8976A6}"/>
    <dgm:cxn modelId="{22DD4981-8493-4A8E-BA69-5873B4C9B105}" type="presOf" srcId="{CB8C3939-8F14-45B3-8C17-EF162EA60F31}" destId="{8F3E6A09-6E7A-4190-9813-7F01FD744F92}" srcOrd="0" destOrd="1" presId="urn:microsoft.com/office/officeart/2016/7/layout/HorizontalActionList"/>
    <dgm:cxn modelId="{9D647688-F96A-44AC-9155-83EE1272E437}" type="presOf" srcId="{576623A0-B3FA-411B-A188-E4058F639A96}" destId="{8F3E6A09-6E7A-4190-9813-7F01FD744F92}" srcOrd="0" destOrd="0" presId="urn:microsoft.com/office/officeart/2016/7/layout/HorizontalActionList"/>
    <dgm:cxn modelId="{5654B398-71FC-479E-8527-E8966946143A}" type="presOf" srcId="{8ECCAC2D-ACBD-40F1-94AB-0F52DE234EAC}" destId="{905ED9B3-AE24-47F2-AFAD-06C21CD4B7D6}" srcOrd="0" destOrd="0" presId="urn:microsoft.com/office/officeart/2016/7/layout/HorizontalActionList"/>
    <dgm:cxn modelId="{413736A6-0CCF-45E4-86F0-FD19B138BF2A}" srcId="{86DF0AEC-6B6A-4401-B2C0-5FCA3B5EFACB}" destId="{CB8C3939-8F14-45B3-8C17-EF162EA60F31}" srcOrd="1" destOrd="0" parTransId="{E2FBE6DE-4A8E-4E59-B4BE-0F421D72F59F}" sibTransId="{2AE6D983-D607-4933-9E09-6E3C5C93D7AC}"/>
    <dgm:cxn modelId="{C9FA85B1-3C85-4D95-9E36-05D21B698DE8}" type="presOf" srcId="{82D821DF-33D1-4A98-A753-6B467DFB1C07}" destId="{BBCB9CA2-BD51-492B-BB2A-2DEEDDCF9CF5}" srcOrd="0" destOrd="0" presId="urn:microsoft.com/office/officeart/2016/7/layout/HorizontalActionList"/>
    <dgm:cxn modelId="{B2E1BBC7-6839-40C1-B039-7BC47C270CFE}" srcId="{4CD488DD-333D-4C22-A53E-FA830A331E6E}" destId="{B32BF8F5-A13E-42E9-9D42-77D85F3B829B}" srcOrd="3" destOrd="0" parTransId="{529BF369-45BE-448B-82A2-472D003FE921}" sibTransId="{AEA5C3F6-E233-4B8E-88B6-3A15E15519D5}"/>
    <dgm:cxn modelId="{A1F601CF-05DD-4D20-AD0A-A40C2CED5984}" srcId="{82D821DF-33D1-4A98-A753-6B467DFB1C07}" destId="{5BD76103-8FB9-47B4-8D7C-1C8F1E22F11A}" srcOrd="0" destOrd="0" parTransId="{B798BE6F-7B98-467B-BBB9-EFA522F5DF27}" sibTransId="{BD4BC710-88EB-4333-A2FC-9D963D926851}"/>
    <dgm:cxn modelId="{ACC47BD0-4393-430B-96AD-9A8DB7EC4A80}" srcId="{82D821DF-33D1-4A98-A753-6B467DFB1C07}" destId="{9AF2141D-6492-4299-9D20-65FD6D761431}" srcOrd="1" destOrd="0" parTransId="{ECC5DD22-4F07-4DC5-BAAA-DBE823A332E7}" sibTransId="{9A494E40-ABC5-4E64-9645-C945E8763426}"/>
    <dgm:cxn modelId="{982E5DD9-F117-442C-813C-113C6F2927DF}" type="presOf" srcId="{D17A6E70-08BC-4153-A86D-5A5B49AE2E1A}" destId="{8F3E6A09-6E7A-4190-9813-7F01FD744F92}" srcOrd="0" destOrd="3" presId="urn:microsoft.com/office/officeart/2016/7/layout/HorizontalActionList"/>
    <dgm:cxn modelId="{9B175EF0-F72E-44F3-ADD1-98DF191A7F9D}" srcId="{86DF0AEC-6B6A-4401-B2C0-5FCA3B5EFACB}" destId="{9BD3136B-7B6D-4DEA-9CF3-48C4850CBD57}" srcOrd="2" destOrd="0" parTransId="{BF62F677-1A3F-4F05-93AD-B3E3D2D99D74}" sibTransId="{7A597E64-4B61-49FA-9FF8-CE3657AB8166}"/>
    <dgm:cxn modelId="{5A971BF1-6481-4D89-B721-B8A24A4B352D}" srcId="{B32BF8F5-A13E-42E9-9D42-77D85F3B829B}" destId="{499CDD9B-5CC9-4F59-B2FA-9D840D57FCAC}" srcOrd="0" destOrd="0" parTransId="{75701068-530C-4B2D-A64E-1448983ACF46}" sibTransId="{196A7AAE-3F19-467B-AAD5-00DA47424E4A}"/>
    <dgm:cxn modelId="{CEB5E9F3-E883-497C-9166-A0C04AB91383}" type="presOf" srcId="{5BD76103-8FB9-47B4-8D7C-1C8F1E22F11A}" destId="{E7FBEC03-B44C-49F7-9DE7-DD063CBC508A}" srcOrd="0" destOrd="0" presId="urn:microsoft.com/office/officeart/2016/7/layout/HorizontalActionList"/>
    <dgm:cxn modelId="{B53CC4F4-874E-438C-9005-E5876E6C9327}" srcId="{4CD488DD-333D-4C22-A53E-FA830A331E6E}" destId="{C5A80513-917B-4A81-A5A3-D6B0E5522725}" srcOrd="2" destOrd="0" parTransId="{7E5C16DD-AF1B-4BFC-82B4-CEED1EFE699D}" sibTransId="{3A49B0CA-1064-45E2-B24E-C9A75E13E34A}"/>
    <dgm:cxn modelId="{6FC19AF8-7E8B-446F-89C5-B4A362013698}" srcId="{86DF0AEC-6B6A-4401-B2C0-5FCA3B5EFACB}" destId="{576623A0-B3FA-411B-A188-E4058F639A96}" srcOrd="0" destOrd="0" parTransId="{CF9063FF-74BA-433F-8A94-E6980D8DF2F7}" sibTransId="{F2B1A0A9-1ED6-4C56-BBAE-8940B9E5B4BF}"/>
    <dgm:cxn modelId="{E210C9FC-C3F7-4097-B113-9EA27F1D5517}" srcId="{9BD3136B-7B6D-4DEA-9CF3-48C4850CBD57}" destId="{020EA25F-FC94-4475-8548-001F3F7573C6}" srcOrd="1" destOrd="0" parTransId="{96E4FBE6-A4BB-451A-BB3A-6DA0F95B2B93}" sibTransId="{94FFF3C8-1DBE-4E99-B8E1-A54122D75808}"/>
    <dgm:cxn modelId="{19095AFD-E694-41C4-9E29-03F5FE7EE152}" type="presOf" srcId="{B06A3321-9670-4CA6-A37A-334AE5BF36ED}" destId="{B627230D-A465-4948-BEF7-9B162D51851C}" srcOrd="0" destOrd="0" presId="urn:microsoft.com/office/officeart/2016/7/layout/HorizontalActionList"/>
    <dgm:cxn modelId="{CCD5ACFE-9DC7-4FBA-88D0-B3E501DFFDDA}" type="presOf" srcId="{020EA25F-FC94-4475-8548-001F3F7573C6}" destId="{8F3E6A09-6E7A-4190-9813-7F01FD744F92}" srcOrd="0" destOrd="4" presId="urn:microsoft.com/office/officeart/2016/7/layout/HorizontalActionList"/>
    <dgm:cxn modelId="{95393D4A-83EB-4C90-9F75-DF5FC1BD9921}" type="presParOf" srcId="{1FFE577B-FFC2-42CD-B4E0-678242623189}" destId="{C027783C-1B3A-4FDF-B424-C03BF5C9A906}" srcOrd="0" destOrd="0" presId="urn:microsoft.com/office/officeart/2016/7/layout/HorizontalActionList"/>
    <dgm:cxn modelId="{5E570A33-6592-4F40-9138-E6920D930104}" type="presParOf" srcId="{C027783C-1B3A-4FDF-B424-C03BF5C9A906}" destId="{BBCB9CA2-BD51-492B-BB2A-2DEEDDCF9CF5}" srcOrd="0" destOrd="0" presId="urn:microsoft.com/office/officeart/2016/7/layout/HorizontalActionList"/>
    <dgm:cxn modelId="{C685C661-6D77-40B0-A53D-CF5FA45234DB}" type="presParOf" srcId="{C027783C-1B3A-4FDF-B424-C03BF5C9A906}" destId="{E7FBEC03-B44C-49F7-9DE7-DD063CBC508A}" srcOrd="1" destOrd="0" presId="urn:microsoft.com/office/officeart/2016/7/layout/HorizontalActionList"/>
    <dgm:cxn modelId="{18676C69-4009-46C3-8CFC-88B10F990B79}" type="presParOf" srcId="{1FFE577B-FFC2-42CD-B4E0-678242623189}" destId="{20BC28D9-23A3-4D00-987F-D5D723907642}" srcOrd="1" destOrd="0" presId="urn:microsoft.com/office/officeart/2016/7/layout/HorizontalActionList"/>
    <dgm:cxn modelId="{C6687230-B043-454F-BC17-F2B2FEC37710}" type="presParOf" srcId="{1FFE577B-FFC2-42CD-B4E0-678242623189}" destId="{82DCBC82-D524-4B17-8E55-362B8C4C8402}" srcOrd="2" destOrd="0" presId="urn:microsoft.com/office/officeart/2016/7/layout/HorizontalActionList"/>
    <dgm:cxn modelId="{A8A291B9-1BC7-4058-B218-5D11EB75092E}" type="presParOf" srcId="{82DCBC82-D524-4B17-8E55-362B8C4C8402}" destId="{8FD32040-1D04-48A1-B1B9-D96DCF4452CB}" srcOrd="0" destOrd="0" presId="urn:microsoft.com/office/officeart/2016/7/layout/HorizontalActionList"/>
    <dgm:cxn modelId="{7B86D2C4-815A-48C4-82A2-EB3BF0562BAB}" type="presParOf" srcId="{82DCBC82-D524-4B17-8E55-362B8C4C8402}" destId="{8F3E6A09-6E7A-4190-9813-7F01FD744F92}" srcOrd="1" destOrd="0" presId="urn:microsoft.com/office/officeart/2016/7/layout/HorizontalActionList"/>
    <dgm:cxn modelId="{17D05FB2-A370-4D19-AC99-DB1EF6CE7071}" type="presParOf" srcId="{1FFE577B-FFC2-42CD-B4E0-678242623189}" destId="{51791638-C249-4113-835C-2E2597A70B6E}" srcOrd="3" destOrd="0" presId="urn:microsoft.com/office/officeart/2016/7/layout/HorizontalActionList"/>
    <dgm:cxn modelId="{152A0B5F-5E43-4254-87AE-045955929B64}" type="presParOf" srcId="{1FFE577B-FFC2-42CD-B4E0-678242623189}" destId="{2D5D7E1C-88D0-4C73-93D6-82C4384779EB}" srcOrd="4" destOrd="0" presId="urn:microsoft.com/office/officeart/2016/7/layout/HorizontalActionList"/>
    <dgm:cxn modelId="{ED68E66D-C887-4820-84DC-1A6E05A9F58F}" type="presParOf" srcId="{2D5D7E1C-88D0-4C73-93D6-82C4384779EB}" destId="{D1B46328-D65A-4D55-AD53-2C8A68D7FF3A}" srcOrd="0" destOrd="0" presId="urn:microsoft.com/office/officeart/2016/7/layout/HorizontalActionList"/>
    <dgm:cxn modelId="{7F75C1D0-E590-42E8-ABCF-643AC22369F0}" type="presParOf" srcId="{2D5D7E1C-88D0-4C73-93D6-82C4384779EB}" destId="{905ED9B3-AE24-47F2-AFAD-06C21CD4B7D6}" srcOrd="1" destOrd="0" presId="urn:microsoft.com/office/officeart/2016/7/layout/HorizontalActionList"/>
    <dgm:cxn modelId="{917268CA-A087-4F4D-952A-CE0D500138C6}" type="presParOf" srcId="{1FFE577B-FFC2-42CD-B4E0-678242623189}" destId="{1BFFF0C4-5B4B-496F-8E4E-4A6C2FF4C32C}" srcOrd="5" destOrd="0" presId="urn:microsoft.com/office/officeart/2016/7/layout/HorizontalActionList"/>
    <dgm:cxn modelId="{00F35BDB-0C24-4298-A8D4-22C011087C7D}" type="presParOf" srcId="{1FFE577B-FFC2-42CD-B4E0-678242623189}" destId="{AB715790-EE04-4250-A0F2-1DA18B149B81}" srcOrd="6" destOrd="0" presId="urn:microsoft.com/office/officeart/2016/7/layout/HorizontalActionList"/>
    <dgm:cxn modelId="{69B9189D-C2D9-4272-8273-4C722C2141AA}" type="presParOf" srcId="{AB715790-EE04-4250-A0F2-1DA18B149B81}" destId="{8AE4CD9D-E906-42BB-B4DA-12BB7AE08EC2}" srcOrd="0" destOrd="0" presId="urn:microsoft.com/office/officeart/2016/7/layout/HorizontalActionList"/>
    <dgm:cxn modelId="{7992ED06-9A28-48BD-96BD-8852BCEF2517}" type="presParOf" srcId="{AB715790-EE04-4250-A0F2-1DA18B149B81}" destId="{B6D64365-D7E3-4222-BFD7-2B918FBA0AD6}" srcOrd="1" destOrd="0" presId="urn:microsoft.com/office/officeart/2016/7/layout/HorizontalActionList"/>
    <dgm:cxn modelId="{23269B7E-059A-4874-A3AE-AC1F6FEB07D6}" type="presParOf" srcId="{1FFE577B-FFC2-42CD-B4E0-678242623189}" destId="{01B66AE2-5982-4B9D-867C-E59D27DA374C}" srcOrd="7" destOrd="0" presId="urn:microsoft.com/office/officeart/2016/7/layout/HorizontalActionList"/>
    <dgm:cxn modelId="{D0EEAA65-3267-4A80-B097-54A6ABA3AE0A}" type="presParOf" srcId="{1FFE577B-FFC2-42CD-B4E0-678242623189}" destId="{C4F1A605-727C-4B9B-8E55-610A74B856B8}" srcOrd="8" destOrd="0" presId="urn:microsoft.com/office/officeart/2016/7/layout/HorizontalActionList"/>
    <dgm:cxn modelId="{B1F08FD6-D020-4CDD-9DC3-3DB15BA638BA}" type="presParOf" srcId="{C4F1A605-727C-4B9B-8E55-610A74B856B8}" destId="{6A6230F2-E298-47BC-99BF-E809968ECC69}" srcOrd="0" destOrd="0" presId="urn:microsoft.com/office/officeart/2016/7/layout/HorizontalActionList"/>
    <dgm:cxn modelId="{678D9E83-7EF2-4BA9-BD82-89C54F65B02B}" type="presParOf" srcId="{C4F1A605-727C-4B9B-8E55-610A74B856B8}" destId="{B627230D-A465-4948-BEF7-9B162D51851C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315B391-C42F-47F8-9705-DB1AD7658CCE}" type="doc">
      <dgm:prSet loTypeId="urn:microsoft.com/office/officeart/2016/7/layout/ChevronBlockProcess" loCatId="process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BE2213EA-86BE-4BBD-95C8-D09F81CDC49A}">
      <dgm:prSet/>
      <dgm:spPr/>
      <dgm:t>
        <a:bodyPr/>
        <a:lstStyle/>
        <a:p>
          <a:r>
            <a:rPr lang="en-US" b="1" i="0" baseline="0"/>
            <a:t>Header Section:</a:t>
          </a:r>
          <a:endParaRPr lang="en-US"/>
        </a:p>
      </dgm:t>
    </dgm:pt>
    <dgm:pt modelId="{FF71E8D8-7E47-4EFC-B4EF-57888E260A28}" type="parTrans" cxnId="{D288B7FA-9F98-4A8A-8BA3-5F11C0E421D7}">
      <dgm:prSet/>
      <dgm:spPr/>
      <dgm:t>
        <a:bodyPr/>
        <a:lstStyle/>
        <a:p>
          <a:endParaRPr lang="en-US"/>
        </a:p>
      </dgm:t>
    </dgm:pt>
    <dgm:pt modelId="{68520D3A-B79F-46E4-8512-DED7D08C5775}" type="sibTrans" cxnId="{D288B7FA-9F98-4A8A-8BA3-5F11C0E421D7}">
      <dgm:prSet/>
      <dgm:spPr/>
      <dgm:t>
        <a:bodyPr/>
        <a:lstStyle/>
        <a:p>
          <a:endParaRPr lang="en-US"/>
        </a:p>
      </dgm:t>
    </dgm:pt>
    <dgm:pt modelId="{5E029D3E-6C6F-42F8-90AF-D8CCF3CEAD55}">
      <dgm:prSet/>
      <dgm:spPr/>
      <dgm:t>
        <a:bodyPr/>
        <a:lstStyle/>
        <a:p>
          <a:r>
            <a:rPr lang="en-US" b="0" i="0" baseline="0"/>
            <a:t>Navbar with links to Home, Products, and Contact.</a:t>
          </a:r>
          <a:endParaRPr lang="en-US"/>
        </a:p>
      </dgm:t>
    </dgm:pt>
    <dgm:pt modelId="{1B6F26D0-8521-40BB-87AB-326677E69F3D}" type="parTrans" cxnId="{03F8CF83-10EC-466C-A373-9DCD8B9EFC16}">
      <dgm:prSet/>
      <dgm:spPr/>
      <dgm:t>
        <a:bodyPr/>
        <a:lstStyle/>
        <a:p>
          <a:endParaRPr lang="en-US"/>
        </a:p>
      </dgm:t>
    </dgm:pt>
    <dgm:pt modelId="{F996A43C-60A9-463C-BABF-9E4F27972C4E}" type="sibTrans" cxnId="{03F8CF83-10EC-466C-A373-9DCD8B9EFC16}">
      <dgm:prSet/>
      <dgm:spPr/>
      <dgm:t>
        <a:bodyPr/>
        <a:lstStyle/>
        <a:p>
          <a:endParaRPr lang="en-US"/>
        </a:p>
      </dgm:t>
    </dgm:pt>
    <dgm:pt modelId="{0C226019-4BE9-4C3B-B2A7-3CEF60ACD07B}">
      <dgm:prSet/>
      <dgm:spPr/>
      <dgm:t>
        <a:bodyPr/>
        <a:lstStyle/>
        <a:p>
          <a:r>
            <a:rPr lang="en-US" b="0" i="0" baseline="0"/>
            <a:t>Sidebar menu for easy navigation.</a:t>
          </a:r>
          <a:endParaRPr lang="en-US"/>
        </a:p>
      </dgm:t>
    </dgm:pt>
    <dgm:pt modelId="{ADE6F005-7BBD-4AAD-AF8C-2E9B7103CC59}" type="parTrans" cxnId="{AF60D42F-3C31-47AC-8C27-168EFCFA95FB}">
      <dgm:prSet/>
      <dgm:spPr/>
      <dgm:t>
        <a:bodyPr/>
        <a:lstStyle/>
        <a:p>
          <a:endParaRPr lang="en-US"/>
        </a:p>
      </dgm:t>
    </dgm:pt>
    <dgm:pt modelId="{25BD49E7-B1ED-4A4F-89CA-62DCC8BAB861}" type="sibTrans" cxnId="{AF60D42F-3C31-47AC-8C27-168EFCFA95FB}">
      <dgm:prSet/>
      <dgm:spPr/>
      <dgm:t>
        <a:bodyPr/>
        <a:lstStyle/>
        <a:p>
          <a:endParaRPr lang="en-US"/>
        </a:p>
      </dgm:t>
    </dgm:pt>
    <dgm:pt modelId="{8D3F042A-B94A-4B10-B19A-27DA5CE970E6}">
      <dgm:prSet/>
      <dgm:spPr/>
      <dgm:t>
        <a:bodyPr/>
        <a:lstStyle/>
        <a:p>
          <a:r>
            <a:rPr lang="en-US" b="0" i="0" baseline="0" dirty="0"/>
            <a:t>Cart button to access the shopping cart.</a:t>
          </a:r>
          <a:endParaRPr lang="en-US" dirty="0"/>
        </a:p>
      </dgm:t>
    </dgm:pt>
    <dgm:pt modelId="{00896699-38CB-484D-B5EF-CE2FF6A063B4}" type="parTrans" cxnId="{C9B18265-D3AF-4B8F-BF0D-A8CC80B8DDE9}">
      <dgm:prSet/>
      <dgm:spPr/>
      <dgm:t>
        <a:bodyPr/>
        <a:lstStyle/>
        <a:p>
          <a:endParaRPr lang="en-US"/>
        </a:p>
      </dgm:t>
    </dgm:pt>
    <dgm:pt modelId="{5A3DFC8E-2225-41A4-A3B5-1D7EDA0677DD}" type="sibTrans" cxnId="{C9B18265-D3AF-4B8F-BF0D-A8CC80B8DDE9}">
      <dgm:prSet/>
      <dgm:spPr/>
      <dgm:t>
        <a:bodyPr/>
        <a:lstStyle/>
        <a:p>
          <a:endParaRPr lang="en-US"/>
        </a:p>
      </dgm:t>
    </dgm:pt>
    <dgm:pt modelId="{C4BE4F20-EB29-4514-94E4-E3443E7F0769}">
      <dgm:prSet/>
      <dgm:spPr/>
      <dgm:t>
        <a:bodyPr/>
        <a:lstStyle/>
        <a:p>
          <a:r>
            <a:rPr lang="en-US" b="1" i="0" baseline="0"/>
            <a:t>Slideshow Banner:</a:t>
          </a:r>
          <a:endParaRPr lang="en-US"/>
        </a:p>
      </dgm:t>
    </dgm:pt>
    <dgm:pt modelId="{9DC99ADE-81D3-4A93-B3B1-E1CDE1AD9B84}" type="parTrans" cxnId="{4E9D413E-08B7-433E-ACC7-ACB2B9E40784}">
      <dgm:prSet/>
      <dgm:spPr/>
      <dgm:t>
        <a:bodyPr/>
        <a:lstStyle/>
        <a:p>
          <a:endParaRPr lang="en-US"/>
        </a:p>
      </dgm:t>
    </dgm:pt>
    <dgm:pt modelId="{103E8C63-4092-4D3F-8F79-8DD9B38866B6}" type="sibTrans" cxnId="{4E9D413E-08B7-433E-ACC7-ACB2B9E40784}">
      <dgm:prSet/>
      <dgm:spPr/>
      <dgm:t>
        <a:bodyPr/>
        <a:lstStyle/>
        <a:p>
          <a:endParaRPr lang="en-US"/>
        </a:p>
      </dgm:t>
    </dgm:pt>
    <dgm:pt modelId="{283ACEDA-9975-4BE0-A2A3-2995819AAE74}">
      <dgm:prSet/>
      <dgm:spPr/>
      <dgm:t>
        <a:bodyPr/>
        <a:lstStyle/>
        <a:p>
          <a:r>
            <a:rPr lang="en-US" b="0" i="0" baseline="0"/>
            <a:t>Displays promotional images in a slideshow format.</a:t>
          </a:r>
          <a:endParaRPr lang="en-US"/>
        </a:p>
      </dgm:t>
    </dgm:pt>
    <dgm:pt modelId="{DCDCEB7C-700C-498A-951D-ADC726116E41}" type="parTrans" cxnId="{B0B695EB-A67F-438B-9112-ED490872B383}">
      <dgm:prSet/>
      <dgm:spPr/>
      <dgm:t>
        <a:bodyPr/>
        <a:lstStyle/>
        <a:p>
          <a:endParaRPr lang="en-US"/>
        </a:p>
      </dgm:t>
    </dgm:pt>
    <dgm:pt modelId="{3A7A23E6-AACA-4F38-AA06-340C0CBB5FD4}" type="sibTrans" cxnId="{B0B695EB-A67F-438B-9112-ED490872B383}">
      <dgm:prSet/>
      <dgm:spPr/>
      <dgm:t>
        <a:bodyPr/>
        <a:lstStyle/>
        <a:p>
          <a:endParaRPr lang="en-US"/>
        </a:p>
      </dgm:t>
    </dgm:pt>
    <dgm:pt modelId="{80D924AC-3067-4F9C-960D-5F27779260CD}">
      <dgm:prSet/>
      <dgm:spPr/>
      <dgm:t>
        <a:bodyPr/>
        <a:lstStyle/>
        <a:p>
          <a:r>
            <a:rPr lang="en-US" b="1" i="0" baseline="0"/>
            <a:t>Product Section:</a:t>
          </a:r>
          <a:endParaRPr lang="en-US"/>
        </a:p>
      </dgm:t>
    </dgm:pt>
    <dgm:pt modelId="{1A0A7B26-A384-4897-949C-AAF4A0369919}" type="parTrans" cxnId="{3D420DF3-7E33-440D-A03B-4A4216FE71EA}">
      <dgm:prSet/>
      <dgm:spPr/>
      <dgm:t>
        <a:bodyPr/>
        <a:lstStyle/>
        <a:p>
          <a:endParaRPr lang="en-US"/>
        </a:p>
      </dgm:t>
    </dgm:pt>
    <dgm:pt modelId="{045FE60C-AE92-4311-BB40-4DFDEAB4A663}" type="sibTrans" cxnId="{3D420DF3-7E33-440D-A03B-4A4216FE71EA}">
      <dgm:prSet/>
      <dgm:spPr/>
      <dgm:t>
        <a:bodyPr/>
        <a:lstStyle/>
        <a:p>
          <a:endParaRPr lang="en-US"/>
        </a:p>
      </dgm:t>
    </dgm:pt>
    <dgm:pt modelId="{7AF5454B-57D8-4198-A0E7-E733CA796F3C}">
      <dgm:prSet/>
      <dgm:spPr/>
      <dgm:t>
        <a:bodyPr/>
        <a:lstStyle/>
        <a:p>
          <a:r>
            <a:rPr lang="en-US" b="1" i="0" baseline="0"/>
            <a:t>Product Filters:</a:t>
          </a:r>
          <a:r>
            <a:rPr lang="en-US" b="0" i="0" baseline="0"/>
            <a:t> </a:t>
          </a:r>
          <a:endParaRPr lang="en-US"/>
        </a:p>
      </dgm:t>
    </dgm:pt>
    <dgm:pt modelId="{44EE5634-19FC-486E-9D6C-38D8A0527FA0}" type="parTrans" cxnId="{4808A7D5-C25A-480F-A6D4-873D72E4AAB6}">
      <dgm:prSet/>
      <dgm:spPr/>
      <dgm:t>
        <a:bodyPr/>
        <a:lstStyle/>
        <a:p>
          <a:endParaRPr lang="en-US"/>
        </a:p>
      </dgm:t>
    </dgm:pt>
    <dgm:pt modelId="{532AA4D4-3E18-4134-B209-766D7609DA12}" type="sibTrans" cxnId="{4808A7D5-C25A-480F-A6D4-873D72E4AAB6}">
      <dgm:prSet/>
      <dgm:spPr/>
      <dgm:t>
        <a:bodyPr/>
        <a:lstStyle/>
        <a:p>
          <a:endParaRPr lang="en-US"/>
        </a:p>
      </dgm:t>
    </dgm:pt>
    <dgm:pt modelId="{170BD1D8-1A39-4334-AFEC-845CB500B422}">
      <dgm:prSet/>
      <dgm:spPr/>
      <dgm:t>
        <a:bodyPr/>
        <a:lstStyle/>
        <a:p>
          <a:r>
            <a:rPr lang="en-US" b="0" i="0" baseline="0"/>
            <a:t>Dropdown and button to filter products by category (e.g., hoodies, t-shirts, pants).</a:t>
          </a:r>
          <a:endParaRPr lang="en-US"/>
        </a:p>
      </dgm:t>
    </dgm:pt>
    <dgm:pt modelId="{37077482-52CF-46D1-BF7F-DC3AF70B947A}" type="parTrans" cxnId="{1E28AE4A-0D35-4582-91DA-CA9429A23F36}">
      <dgm:prSet/>
      <dgm:spPr/>
      <dgm:t>
        <a:bodyPr/>
        <a:lstStyle/>
        <a:p>
          <a:endParaRPr lang="en-US"/>
        </a:p>
      </dgm:t>
    </dgm:pt>
    <dgm:pt modelId="{459980A1-B6E9-4BE0-8725-CB9AB9D3245D}" type="sibTrans" cxnId="{1E28AE4A-0D35-4582-91DA-CA9429A23F36}">
      <dgm:prSet/>
      <dgm:spPr/>
      <dgm:t>
        <a:bodyPr/>
        <a:lstStyle/>
        <a:p>
          <a:endParaRPr lang="en-US"/>
        </a:p>
      </dgm:t>
    </dgm:pt>
    <dgm:pt modelId="{0B9813E6-B7A8-452F-92EC-2E6E926CBB0C}">
      <dgm:prSet/>
      <dgm:spPr/>
      <dgm:t>
        <a:bodyPr/>
        <a:lstStyle/>
        <a:p>
          <a:r>
            <a:rPr lang="en-US" b="1" i="0" baseline="0" dirty="0"/>
            <a:t>Product Gallery:</a:t>
          </a:r>
          <a:r>
            <a:rPr lang="en-US" b="0" i="0" baseline="0" dirty="0"/>
            <a:t> </a:t>
          </a:r>
          <a:endParaRPr lang="en-US" dirty="0"/>
        </a:p>
      </dgm:t>
    </dgm:pt>
    <dgm:pt modelId="{0FEA5F22-3B8F-446F-9F8A-6D0FD4E20FE8}" type="parTrans" cxnId="{0C584497-4981-4F78-9707-A1C661A761D5}">
      <dgm:prSet/>
      <dgm:spPr/>
      <dgm:t>
        <a:bodyPr/>
        <a:lstStyle/>
        <a:p>
          <a:endParaRPr lang="en-US"/>
        </a:p>
      </dgm:t>
    </dgm:pt>
    <dgm:pt modelId="{4560AF88-B583-4B05-87E4-48743AA0C9AB}" type="sibTrans" cxnId="{0C584497-4981-4F78-9707-A1C661A761D5}">
      <dgm:prSet/>
      <dgm:spPr/>
      <dgm:t>
        <a:bodyPr/>
        <a:lstStyle/>
        <a:p>
          <a:endParaRPr lang="en-US"/>
        </a:p>
      </dgm:t>
    </dgm:pt>
    <dgm:pt modelId="{4CC5F950-0297-4CC1-B288-880D9A23276F}">
      <dgm:prSet/>
      <dgm:spPr/>
      <dgm:t>
        <a:bodyPr/>
        <a:lstStyle/>
        <a:p>
          <a:r>
            <a:rPr lang="en-US" b="0" i="0" baseline="0" dirty="0"/>
            <a:t>Dynamically renders products with images, names, and prices.</a:t>
          </a:r>
          <a:endParaRPr lang="en-US" dirty="0"/>
        </a:p>
      </dgm:t>
    </dgm:pt>
    <dgm:pt modelId="{E0588321-054D-4C3F-AA48-CD3475C30B96}" type="parTrans" cxnId="{2E28919F-AEC7-4C20-BE76-CC2554EC7970}">
      <dgm:prSet/>
      <dgm:spPr/>
      <dgm:t>
        <a:bodyPr/>
        <a:lstStyle/>
        <a:p>
          <a:endParaRPr lang="en-US"/>
        </a:p>
      </dgm:t>
    </dgm:pt>
    <dgm:pt modelId="{FC08785F-E32A-4AF3-9776-5C838FBA9038}" type="sibTrans" cxnId="{2E28919F-AEC7-4C20-BE76-CC2554EC7970}">
      <dgm:prSet/>
      <dgm:spPr/>
      <dgm:t>
        <a:bodyPr/>
        <a:lstStyle/>
        <a:p>
          <a:endParaRPr lang="en-US"/>
        </a:p>
      </dgm:t>
    </dgm:pt>
    <dgm:pt modelId="{8FE4C218-BFE9-4998-BAD0-A86424E7FC56}">
      <dgm:prSet/>
      <dgm:spPr/>
      <dgm:t>
        <a:bodyPr/>
        <a:lstStyle/>
        <a:p>
          <a:r>
            <a:rPr lang="en-US" b="1" i="0" baseline="0"/>
            <a:t>Cart Sidebar:</a:t>
          </a:r>
          <a:endParaRPr lang="en-US"/>
        </a:p>
      </dgm:t>
    </dgm:pt>
    <dgm:pt modelId="{CAF0B5AD-E86E-44B2-B33B-0189EB939081}" type="parTrans" cxnId="{3E6AD030-C26A-47FB-B3E5-27B62C783699}">
      <dgm:prSet/>
      <dgm:spPr/>
      <dgm:t>
        <a:bodyPr/>
        <a:lstStyle/>
        <a:p>
          <a:endParaRPr lang="en-US"/>
        </a:p>
      </dgm:t>
    </dgm:pt>
    <dgm:pt modelId="{356DC20B-267E-4976-A28F-8F551D6A5D7B}" type="sibTrans" cxnId="{3E6AD030-C26A-47FB-B3E5-27B62C783699}">
      <dgm:prSet/>
      <dgm:spPr/>
      <dgm:t>
        <a:bodyPr/>
        <a:lstStyle/>
        <a:p>
          <a:endParaRPr lang="en-US"/>
        </a:p>
      </dgm:t>
    </dgm:pt>
    <dgm:pt modelId="{7B6EAC12-EA4F-457A-8245-5B8B1C548B6E}">
      <dgm:prSet/>
      <dgm:spPr/>
      <dgm:t>
        <a:bodyPr/>
        <a:lstStyle/>
        <a:p>
          <a:r>
            <a:rPr lang="en-US" b="0" i="0" baseline="0"/>
            <a:t>Displays cart items, total price, and checkout options.</a:t>
          </a:r>
          <a:endParaRPr lang="en-US"/>
        </a:p>
      </dgm:t>
    </dgm:pt>
    <dgm:pt modelId="{6F0CB9FB-1343-4BB6-B1E1-0B31DF38BF54}" type="parTrans" cxnId="{410A743C-B0F3-4FE0-BEE4-2FB317FC75C6}">
      <dgm:prSet/>
      <dgm:spPr/>
      <dgm:t>
        <a:bodyPr/>
        <a:lstStyle/>
        <a:p>
          <a:endParaRPr lang="en-US"/>
        </a:p>
      </dgm:t>
    </dgm:pt>
    <dgm:pt modelId="{0AD720F0-8275-4B38-85E0-3ACEFBACBECF}" type="sibTrans" cxnId="{410A743C-B0F3-4FE0-BEE4-2FB317FC75C6}">
      <dgm:prSet/>
      <dgm:spPr/>
      <dgm:t>
        <a:bodyPr/>
        <a:lstStyle/>
        <a:p>
          <a:endParaRPr lang="en-US"/>
        </a:p>
      </dgm:t>
    </dgm:pt>
    <dgm:pt modelId="{3094B3C1-B6BE-4FC0-9CF9-9B8A07A14A27}">
      <dgm:prSet/>
      <dgm:spPr/>
      <dgm:t>
        <a:bodyPr/>
        <a:lstStyle/>
        <a:p>
          <a:r>
            <a:rPr lang="en-US" b="0" i="0" baseline="0"/>
            <a:t>Includes a button to clear all cart items.</a:t>
          </a:r>
          <a:endParaRPr lang="en-US"/>
        </a:p>
      </dgm:t>
    </dgm:pt>
    <dgm:pt modelId="{CCF52F15-11D5-4A71-B0B9-9A2FF9F2DF64}" type="parTrans" cxnId="{7A1BAFF6-5CE3-43CD-859F-64C7658AF03C}">
      <dgm:prSet/>
      <dgm:spPr/>
      <dgm:t>
        <a:bodyPr/>
        <a:lstStyle/>
        <a:p>
          <a:endParaRPr lang="en-US"/>
        </a:p>
      </dgm:t>
    </dgm:pt>
    <dgm:pt modelId="{CAD2BD95-0B4D-42F8-87DF-4DCAA9B111D4}" type="sibTrans" cxnId="{7A1BAFF6-5CE3-43CD-859F-64C7658AF03C}">
      <dgm:prSet/>
      <dgm:spPr/>
      <dgm:t>
        <a:bodyPr/>
        <a:lstStyle/>
        <a:p>
          <a:endParaRPr lang="en-US"/>
        </a:p>
      </dgm:t>
    </dgm:pt>
    <dgm:pt modelId="{FCB6D0E4-292F-46FF-8DD9-49F62623F231}">
      <dgm:prSet/>
      <dgm:spPr/>
      <dgm:t>
        <a:bodyPr/>
        <a:lstStyle/>
        <a:p>
          <a:r>
            <a:rPr lang="en-US" b="1" i="0" baseline="0"/>
            <a:t>Footer:</a:t>
          </a:r>
          <a:endParaRPr lang="en-US"/>
        </a:p>
      </dgm:t>
    </dgm:pt>
    <dgm:pt modelId="{0D52AF0B-442F-4C71-A483-1C354BD056B3}" type="parTrans" cxnId="{40714726-C8B7-45C7-92E4-406772184711}">
      <dgm:prSet/>
      <dgm:spPr/>
      <dgm:t>
        <a:bodyPr/>
        <a:lstStyle/>
        <a:p>
          <a:endParaRPr lang="en-US"/>
        </a:p>
      </dgm:t>
    </dgm:pt>
    <dgm:pt modelId="{9EA519C7-4A1A-4586-ABA7-1DE1EAF9EC8A}" type="sibTrans" cxnId="{40714726-C8B7-45C7-92E4-406772184711}">
      <dgm:prSet/>
      <dgm:spPr/>
      <dgm:t>
        <a:bodyPr/>
        <a:lstStyle/>
        <a:p>
          <a:endParaRPr lang="en-US"/>
        </a:p>
      </dgm:t>
    </dgm:pt>
    <dgm:pt modelId="{BED6D098-53D5-468A-A303-EFE77365C943}">
      <dgm:prSet/>
      <dgm:spPr/>
      <dgm:t>
        <a:bodyPr/>
        <a:lstStyle/>
        <a:p>
          <a:r>
            <a:rPr lang="en-US" b="0" i="0" baseline="0"/>
            <a:t>Provides copyright information.</a:t>
          </a:r>
          <a:endParaRPr lang="en-US"/>
        </a:p>
      </dgm:t>
    </dgm:pt>
    <dgm:pt modelId="{AB15BF9A-B27E-4150-A48C-2600F4A0D662}" type="parTrans" cxnId="{02299C26-33AF-42C0-AA17-672B640B0149}">
      <dgm:prSet/>
      <dgm:spPr/>
      <dgm:t>
        <a:bodyPr/>
        <a:lstStyle/>
        <a:p>
          <a:endParaRPr lang="en-US"/>
        </a:p>
      </dgm:t>
    </dgm:pt>
    <dgm:pt modelId="{3548DCA5-AEBD-4838-8025-1E361F9328FB}" type="sibTrans" cxnId="{02299C26-33AF-42C0-AA17-672B640B0149}">
      <dgm:prSet/>
      <dgm:spPr/>
      <dgm:t>
        <a:bodyPr/>
        <a:lstStyle/>
        <a:p>
          <a:endParaRPr lang="en-US"/>
        </a:p>
      </dgm:t>
    </dgm:pt>
    <dgm:pt modelId="{FD5828D9-9C1D-4CA2-A260-21C561A74948}" type="pres">
      <dgm:prSet presAssocID="{9315B391-C42F-47F8-9705-DB1AD7658CCE}" presName="Name0" presStyleCnt="0">
        <dgm:presLayoutVars>
          <dgm:dir/>
          <dgm:animLvl val="lvl"/>
          <dgm:resizeHandles val="exact"/>
        </dgm:presLayoutVars>
      </dgm:prSet>
      <dgm:spPr/>
    </dgm:pt>
    <dgm:pt modelId="{346C3C8B-70C0-4670-9B03-5B1AA6AEA488}" type="pres">
      <dgm:prSet presAssocID="{BE2213EA-86BE-4BBD-95C8-D09F81CDC49A}" presName="composite" presStyleCnt="0"/>
      <dgm:spPr/>
    </dgm:pt>
    <dgm:pt modelId="{43788B65-8CF6-4B24-B7A5-47D80760313B}" type="pres">
      <dgm:prSet presAssocID="{BE2213EA-86BE-4BBD-95C8-D09F81CDC49A}" presName="parTx" presStyleLbl="alignNode1" presStyleIdx="0" presStyleCnt="5">
        <dgm:presLayoutVars>
          <dgm:chMax val="0"/>
          <dgm:chPref val="0"/>
        </dgm:presLayoutVars>
      </dgm:prSet>
      <dgm:spPr/>
    </dgm:pt>
    <dgm:pt modelId="{09B80DE2-E5EE-4924-8B70-30A8ED967697}" type="pres">
      <dgm:prSet presAssocID="{BE2213EA-86BE-4BBD-95C8-D09F81CDC49A}" presName="desTx" presStyleLbl="alignAccFollowNode1" presStyleIdx="0" presStyleCnt="5">
        <dgm:presLayoutVars/>
      </dgm:prSet>
      <dgm:spPr/>
    </dgm:pt>
    <dgm:pt modelId="{FFA88250-DB6A-4ABA-B255-5BD0C2FCF505}" type="pres">
      <dgm:prSet presAssocID="{68520D3A-B79F-46E4-8512-DED7D08C5775}" presName="space" presStyleCnt="0"/>
      <dgm:spPr/>
    </dgm:pt>
    <dgm:pt modelId="{8E62A5F6-A1D1-4352-9D74-149AEC1CE4D2}" type="pres">
      <dgm:prSet presAssocID="{C4BE4F20-EB29-4514-94E4-E3443E7F0769}" presName="composite" presStyleCnt="0"/>
      <dgm:spPr/>
    </dgm:pt>
    <dgm:pt modelId="{69247623-52C2-4C8D-935E-B3576087F8A8}" type="pres">
      <dgm:prSet presAssocID="{C4BE4F20-EB29-4514-94E4-E3443E7F0769}" presName="parTx" presStyleLbl="alignNode1" presStyleIdx="1" presStyleCnt="5">
        <dgm:presLayoutVars>
          <dgm:chMax val="0"/>
          <dgm:chPref val="0"/>
        </dgm:presLayoutVars>
      </dgm:prSet>
      <dgm:spPr/>
    </dgm:pt>
    <dgm:pt modelId="{1D790688-BD0E-4600-81A5-12C57C9EC3A5}" type="pres">
      <dgm:prSet presAssocID="{C4BE4F20-EB29-4514-94E4-E3443E7F0769}" presName="desTx" presStyleLbl="alignAccFollowNode1" presStyleIdx="1" presStyleCnt="5">
        <dgm:presLayoutVars/>
      </dgm:prSet>
      <dgm:spPr/>
    </dgm:pt>
    <dgm:pt modelId="{9D28CC8A-CAFD-483F-9368-2B57F2B2A21E}" type="pres">
      <dgm:prSet presAssocID="{103E8C63-4092-4D3F-8F79-8DD9B38866B6}" presName="space" presStyleCnt="0"/>
      <dgm:spPr/>
    </dgm:pt>
    <dgm:pt modelId="{AD653259-0184-47C8-B5D5-DC729ED6C62E}" type="pres">
      <dgm:prSet presAssocID="{80D924AC-3067-4F9C-960D-5F27779260CD}" presName="composite" presStyleCnt="0"/>
      <dgm:spPr/>
    </dgm:pt>
    <dgm:pt modelId="{A3F5B2C5-A5BC-4E72-9BC7-345124743861}" type="pres">
      <dgm:prSet presAssocID="{80D924AC-3067-4F9C-960D-5F27779260CD}" presName="parTx" presStyleLbl="alignNode1" presStyleIdx="2" presStyleCnt="5">
        <dgm:presLayoutVars>
          <dgm:chMax val="0"/>
          <dgm:chPref val="0"/>
        </dgm:presLayoutVars>
      </dgm:prSet>
      <dgm:spPr/>
    </dgm:pt>
    <dgm:pt modelId="{FFEBC61C-89F0-4B10-B37A-8D6D5F7968F9}" type="pres">
      <dgm:prSet presAssocID="{80D924AC-3067-4F9C-960D-5F27779260CD}" presName="desTx" presStyleLbl="alignAccFollowNode1" presStyleIdx="2" presStyleCnt="5">
        <dgm:presLayoutVars/>
      </dgm:prSet>
      <dgm:spPr/>
    </dgm:pt>
    <dgm:pt modelId="{4238DF72-26BB-46AC-8102-172DDE10429B}" type="pres">
      <dgm:prSet presAssocID="{045FE60C-AE92-4311-BB40-4DFDEAB4A663}" presName="space" presStyleCnt="0"/>
      <dgm:spPr/>
    </dgm:pt>
    <dgm:pt modelId="{60EA2F4A-4875-48B6-8B4A-7B6D674CA894}" type="pres">
      <dgm:prSet presAssocID="{8FE4C218-BFE9-4998-BAD0-A86424E7FC56}" presName="composite" presStyleCnt="0"/>
      <dgm:spPr/>
    </dgm:pt>
    <dgm:pt modelId="{F6C7444F-A987-4F5A-98A9-C8A2A46CDAD8}" type="pres">
      <dgm:prSet presAssocID="{8FE4C218-BFE9-4998-BAD0-A86424E7FC56}" presName="parTx" presStyleLbl="alignNode1" presStyleIdx="3" presStyleCnt="5">
        <dgm:presLayoutVars>
          <dgm:chMax val="0"/>
          <dgm:chPref val="0"/>
        </dgm:presLayoutVars>
      </dgm:prSet>
      <dgm:spPr/>
    </dgm:pt>
    <dgm:pt modelId="{CF63A4AD-9CDC-41E0-978A-DB30732D3879}" type="pres">
      <dgm:prSet presAssocID="{8FE4C218-BFE9-4998-BAD0-A86424E7FC56}" presName="desTx" presStyleLbl="alignAccFollowNode1" presStyleIdx="3" presStyleCnt="5">
        <dgm:presLayoutVars/>
      </dgm:prSet>
      <dgm:spPr/>
    </dgm:pt>
    <dgm:pt modelId="{4862707F-6E41-4680-ABC8-A5A560984910}" type="pres">
      <dgm:prSet presAssocID="{356DC20B-267E-4976-A28F-8F551D6A5D7B}" presName="space" presStyleCnt="0"/>
      <dgm:spPr/>
    </dgm:pt>
    <dgm:pt modelId="{4CC18D7D-88BF-4656-AA6C-AE029BE2DC2C}" type="pres">
      <dgm:prSet presAssocID="{FCB6D0E4-292F-46FF-8DD9-49F62623F231}" presName="composite" presStyleCnt="0"/>
      <dgm:spPr/>
    </dgm:pt>
    <dgm:pt modelId="{1C5C80DE-07FF-4664-AB3B-D74EBB17A19C}" type="pres">
      <dgm:prSet presAssocID="{FCB6D0E4-292F-46FF-8DD9-49F62623F231}" presName="parTx" presStyleLbl="alignNode1" presStyleIdx="4" presStyleCnt="5">
        <dgm:presLayoutVars>
          <dgm:chMax val="0"/>
          <dgm:chPref val="0"/>
        </dgm:presLayoutVars>
      </dgm:prSet>
      <dgm:spPr/>
    </dgm:pt>
    <dgm:pt modelId="{29EB9078-0256-4591-B96A-B73816311073}" type="pres">
      <dgm:prSet presAssocID="{FCB6D0E4-292F-46FF-8DD9-49F62623F231}" presName="desTx" presStyleLbl="alignAccFollowNode1" presStyleIdx="4" presStyleCnt="5">
        <dgm:presLayoutVars/>
      </dgm:prSet>
      <dgm:spPr/>
    </dgm:pt>
  </dgm:ptLst>
  <dgm:cxnLst>
    <dgm:cxn modelId="{1EB34A14-E613-4BCE-945D-7037A6A69AA7}" type="presOf" srcId="{0B9813E6-B7A8-452F-92EC-2E6E926CBB0C}" destId="{FFEBC61C-89F0-4B10-B37A-8D6D5F7968F9}" srcOrd="0" destOrd="2" presId="urn:microsoft.com/office/officeart/2016/7/layout/ChevronBlockProcess"/>
    <dgm:cxn modelId="{AB32AB15-DFE6-4DB9-B8A2-8C12E2D07F65}" type="presOf" srcId="{C4BE4F20-EB29-4514-94E4-E3443E7F0769}" destId="{69247623-52C2-4C8D-935E-B3576087F8A8}" srcOrd="0" destOrd="0" presId="urn:microsoft.com/office/officeart/2016/7/layout/ChevronBlockProcess"/>
    <dgm:cxn modelId="{3A980A17-D79A-4298-8BE1-C66AA78C9485}" type="presOf" srcId="{7B6EAC12-EA4F-457A-8245-5B8B1C548B6E}" destId="{CF63A4AD-9CDC-41E0-978A-DB30732D3879}" srcOrd="0" destOrd="0" presId="urn:microsoft.com/office/officeart/2016/7/layout/ChevronBlockProcess"/>
    <dgm:cxn modelId="{EC01CE1F-7D04-44CA-BD3D-D1C39052BB05}" type="presOf" srcId="{170BD1D8-1A39-4334-AFEC-845CB500B422}" destId="{FFEBC61C-89F0-4B10-B37A-8D6D5F7968F9}" srcOrd="0" destOrd="1" presId="urn:microsoft.com/office/officeart/2016/7/layout/ChevronBlockProcess"/>
    <dgm:cxn modelId="{53498325-D58A-4B85-BA8B-D620535D4313}" type="presOf" srcId="{0C226019-4BE9-4C3B-B2A7-3CEF60ACD07B}" destId="{09B80DE2-E5EE-4924-8B70-30A8ED967697}" srcOrd="0" destOrd="1" presId="urn:microsoft.com/office/officeart/2016/7/layout/ChevronBlockProcess"/>
    <dgm:cxn modelId="{40714726-C8B7-45C7-92E4-406772184711}" srcId="{9315B391-C42F-47F8-9705-DB1AD7658CCE}" destId="{FCB6D0E4-292F-46FF-8DD9-49F62623F231}" srcOrd="4" destOrd="0" parTransId="{0D52AF0B-442F-4C71-A483-1C354BD056B3}" sibTransId="{9EA519C7-4A1A-4586-ABA7-1DE1EAF9EC8A}"/>
    <dgm:cxn modelId="{02299C26-33AF-42C0-AA17-672B640B0149}" srcId="{FCB6D0E4-292F-46FF-8DD9-49F62623F231}" destId="{BED6D098-53D5-468A-A303-EFE77365C943}" srcOrd="0" destOrd="0" parTransId="{AB15BF9A-B27E-4150-A48C-2600F4A0D662}" sibTransId="{3548DCA5-AEBD-4838-8025-1E361F9328FB}"/>
    <dgm:cxn modelId="{AF60D42F-3C31-47AC-8C27-168EFCFA95FB}" srcId="{BE2213EA-86BE-4BBD-95C8-D09F81CDC49A}" destId="{0C226019-4BE9-4C3B-B2A7-3CEF60ACD07B}" srcOrd="1" destOrd="0" parTransId="{ADE6F005-7BBD-4AAD-AF8C-2E9B7103CC59}" sibTransId="{25BD49E7-B1ED-4A4F-89CA-62DCC8BAB861}"/>
    <dgm:cxn modelId="{3E6AD030-C26A-47FB-B3E5-27B62C783699}" srcId="{9315B391-C42F-47F8-9705-DB1AD7658CCE}" destId="{8FE4C218-BFE9-4998-BAD0-A86424E7FC56}" srcOrd="3" destOrd="0" parTransId="{CAF0B5AD-E86E-44B2-B33B-0189EB939081}" sibTransId="{356DC20B-267E-4976-A28F-8F551D6A5D7B}"/>
    <dgm:cxn modelId="{410A743C-B0F3-4FE0-BEE4-2FB317FC75C6}" srcId="{8FE4C218-BFE9-4998-BAD0-A86424E7FC56}" destId="{7B6EAC12-EA4F-457A-8245-5B8B1C548B6E}" srcOrd="0" destOrd="0" parTransId="{6F0CB9FB-1343-4BB6-B1E1-0B31DF38BF54}" sibTransId="{0AD720F0-8275-4B38-85E0-3ACEFBACBECF}"/>
    <dgm:cxn modelId="{4E9D413E-08B7-433E-ACC7-ACB2B9E40784}" srcId="{9315B391-C42F-47F8-9705-DB1AD7658CCE}" destId="{C4BE4F20-EB29-4514-94E4-E3443E7F0769}" srcOrd="1" destOrd="0" parTransId="{9DC99ADE-81D3-4A93-B3B1-E1CDE1AD9B84}" sibTransId="{103E8C63-4092-4D3F-8F79-8DD9B38866B6}"/>
    <dgm:cxn modelId="{279C9441-1F32-4F84-ACF6-53F806C9DC95}" type="presOf" srcId="{BE2213EA-86BE-4BBD-95C8-D09F81CDC49A}" destId="{43788B65-8CF6-4B24-B7A5-47D80760313B}" srcOrd="0" destOrd="0" presId="urn:microsoft.com/office/officeart/2016/7/layout/ChevronBlockProcess"/>
    <dgm:cxn modelId="{C9B18265-D3AF-4B8F-BF0D-A8CC80B8DDE9}" srcId="{BE2213EA-86BE-4BBD-95C8-D09F81CDC49A}" destId="{8D3F042A-B94A-4B10-B19A-27DA5CE970E6}" srcOrd="2" destOrd="0" parTransId="{00896699-38CB-484D-B5EF-CE2FF6A063B4}" sibTransId="{5A3DFC8E-2225-41A4-A3B5-1D7EDA0677DD}"/>
    <dgm:cxn modelId="{1E28AE4A-0D35-4582-91DA-CA9429A23F36}" srcId="{7AF5454B-57D8-4198-A0E7-E733CA796F3C}" destId="{170BD1D8-1A39-4334-AFEC-845CB500B422}" srcOrd="0" destOrd="0" parTransId="{37077482-52CF-46D1-BF7F-DC3AF70B947A}" sibTransId="{459980A1-B6E9-4BE0-8725-CB9AB9D3245D}"/>
    <dgm:cxn modelId="{09A8C870-1EA7-4FCA-8086-2BAD303A02DF}" type="presOf" srcId="{3094B3C1-B6BE-4FC0-9CF9-9B8A07A14A27}" destId="{CF63A4AD-9CDC-41E0-978A-DB30732D3879}" srcOrd="0" destOrd="1" presId="urn:microsoft.com/office/officeart/2016/7/layout/ChevronBlockProcess"/>
    <dgm:cxn modelId="{AC4C035A-B961-492B-8752-710925E951ED}" type="presOf" srcId="{9315B391-C42F-47F8-9705-DB1AD7658CCE}" destId="{FD5828D9-9C1D-4CA2-A260-21C561A74948}" srcOrd="0" destOrd="0" presId="urn:microsoft.com/office/officeart/2016/7/layout/ChevronBlockProcess"/>
    <dgm:cxn modelId="{5AA64680-7254-47A6-B3F7-CB717582FBBB}" type="presOf" srcId="{5E029D3E-6C6F-42F8-90AF-D8CCF3CEAD55}" destId="{09B80DE2-E5EE-4924-8B70-30A8ED967697}" srcOrd="0" destOrd="0" presId="urn:microsoft.com/office/officeart/2016/7/layout/ChevronBlockProcess"/>
    <dgm:cxn modelId="{03F8CF83-10EC-466C-A373-9DCD8B9EFC16}" srcId="{BE2213EA-86BE-4BBD-95C8-D09F81CDC49A}" destId="{5E029D3E-6C6F-42F8-90AF-D8CCF3CEAD55}" srcOrd="0" destOrd="0" parTransId="{1B6F26D0-8521-40BB-87AB-326677E69F3D}" sibTransId="{F996A43C-60A9-463C-BABF-9E4F27972C4E}"/>
    <dgm:cxn modelId="{AE26BE85-7919-4611-904E-94D2C9EB982E}" type="presOf" srcId="{8D3F042A-B94A-4B10-B19A-27DA5CE970E6}" destId="{09B80DE2-E5EE-4924-8B70-30A8ED967697}" srcOrd="0" destOrd="2" presId="urn:microsoft.com/office/officeart/2016/7/layout/ChevronBlockProcess"/>
    <dgm:cxn modelId="{5F162F89-15B4-464C-A35D-66A2A8979003}" type="presOf" srcId="{BED6D098-53D5-468A-A303-EFE77365C943}" destId="{29EB9078-0256-4591-B96A-B73816311073}" srcOrd="0" destOrd="0" presId="urn:microsoft.com/office/officeart/2016/7/layout/ChevronBlockProcess"/>
    <dgm:cxn modelId="{0C584497-4981-4F78-9707-A1C661A761D5}" srcId="{80D924AC-3067-4F9C-960D-5F27779260CD}" destId="{0B9813E6-B7A8-452F-92EC-2E6E926CBB0C}" srcOrd="1" destOrd="0" parTransId="{0FEA5F22-3B8F-446F-9F8A-6D0FD4E20FE8}" sibTransId="{4560AF88-B583-4B05-87E4-48743AA0C9AB}"/>
    <dgm:cxn modelId="{A5163398-7B02-46D4-BDEE-48CF496A0800}" type="presOf" srcId="{8FE4C218-BFE9-4998-BAD0-A86424E7FC56}" destId="{F6C7444F-A987-4F5A-98A9-C8A2A46CDAD8}" srcOrd="0" destOrd="0" presId="urn:microsoft.com/office/officeart/2016/7/layout/ChevronBlockProcess"/>
    <dgm:cxn modelId="{2E28919F-AEC7-4C20-BE76-CC2554EC7970}" srcId="{0B9813E6-B7A8-452F-92EC-2E6E926CBB0C}" destId="{4CC5F950-0297-4CC1-B288-880D9A23276F}" srcOrd="0" destOrd="0" parTransId="{E0588321-054D-4C3F-AA48-CD3475C30B96}" sibTransId="{FC08785F-E32A-4AF3-9776-5C838FBA9038}"/>
    <dgm:cxn modelId="{7136B4B3-E2A9-433A-8212-617016469485}" type="presOf" srcId="{FCB6D0E4-292F-46FF-8DD9-49F62623F231}" destId="{1C5C80DE-07FF-4664-AB3B-D74EBB17A19C}" srcOrd="0" destOrd="0" presId="urn:microsoft.com/office/officeart/2016/7/layout/ChevronBlockProcess"/>
    <dgm:cxn modelId="{F8C463B8-AF2A-4D5F-9DA7-5824A8D28740}" type="presOf" srcId="{283ACEDA-9975-4BE0-A2A3-2995819AAE74}" destId="{1D790688-BD0E-4600-81A5-12C57C9EC3A5}" srcOrd="0" destOrd="0" presId="urn:microsoft.com/office/officeart/2016/7/layout/ChevronBlockProcess"/>
    <dgm:cxn modelId="{4808A7D5-C25A-480F-A6D4-873D72E4AAB6}" srcId="{80D924AC-3067-4F9C-960D-5F27779260CD}" destId="{7AF5454B-57D8-4198-A0E7-E733CA796F3C}" srcOrd="0" destOrd="0" parTransId="{44EE5634-19FC-486E-9D6C-38D8A0527FA0}" sibTransId="{532AA4D4-3E18-4134-B209-766D7609DA12}"/>
    <dgm:cxn modelId="{ECDEDEE1-29E1-40AD-B3E5-0208CD0EA2CB}" type="presOf" srcId="{80D924AC-3067-4F9C-960D-5F27779260CD}" destId="{A3F5B2C5-A5BC-4E72-9BC7-345124743861}" srcOrd="0" destOrd="0" presId="urn:microsoft.com/office/officeart/2016/7/layout/ChevronBlockProcess"/>
    <dgm:cxn modelId="{7F3DF3E2-7DFF-4409-9C53-040B50EB8D5E}" type="presOf" srcId="{4CC5F950-0297-4CC1-B288-880D9A23276F}" destId="{FFEBC61C-89F0-4B10-B37A-8D6D5F7968F9}" srcOrd="0" destOrd="3" presId="urn:microsoft.com/office/officeart/2016/7/layout/ChevronBlockProcess"/>
    <dgm:cxn modelId="{B3590CE6-9D48-4F2C-83F3-454E56C8C518}" type="presOf" srcId="{7AF5454B-57D8-4198-A0E7-E733CA796F3C}" destId="{FFEBC61C-89F0-4B10-B37A-8D6D5F7968F9}" srcOrd="0" destOrd="0" presId="urn:microsoft.com/office/officeart/2016/7/layout/ChevronBlockProcess"/>
    <dgm:cxn modelId="{B0B695EB-A67F-438B-9112-ED490872B383}" srcId="{C4BE4F20-EB29-4514-94E4-E3443E7F0769}" destId="{283ACEDA-9975-4BE0-A2A3-2995819AAE74}" srcOrd="0" destOrd="0" parTransId="{DCDCEB7C-700C-498A-951D-ADC726116E41}" sibTransId="{3A7A23E6-AACA-4F38-AA06-340C0CBB5FD4}"/>
    <dgm:cxn modelId="{3D420DF3-7E33-440D-A03B-4A4216FE71EA}" srcId="{9315B391-C42F-47F8-9705-DB1AD7658CCE}" destId="{80D924AC-3067-4F9C-960D-5F27779260CD}" srcOrd="2" destOrd="0" parTransId="{1A0A7B26-A384-4897-949C-AAF4A0369919}" sibTransId="{045FE60C-AE92-4311-BB40-4DFDEAB4A663}"/>
    <dgm:cxn modelId="{7A1BAFF6-5CE3-43CD-859F-64C7658AF03C}" srcId="{8FE4C218-BFE9-4998-BAD0-A86424E7FC56}" destId="{3094B3C1-B6BE-4FC0-9CF9-9B8A07A14A27}" srcOrd="1" destOrd="0" parTransId="{CCF52F15-11D5-4A71-B0B9-9A2FF9F2DF64}" sibTransId="{CAD2BD95-0B4D-42F8-87DF-4DCAA9B111D4}"/>
    <dgm:cxn modelId="{D288B7FA-9F98-4A8A-8BA3-5F11C0E421D7}" srcId="{9315B391-C42F-47F8-9705-DB1AD7658CCE}" destId="{BE2213EA-86BE-4BBD-95C8-D09F81CDC49A}" srcOrd="0" destOrd="0" parTransId="{FF71E8D8-7E47-4EFC-B4EF-57888E260A28}" sibTransId="{68520D3A-B79F-46E4-8512-DED7D08C5775}"/>
    <dgm:cxn modelId="{D9E94583-3AD8-4958-8439-5CC5D56D2C79}" type="presParOf" srcId="{FD5828D9-9C1D-4CA2-A260-21C561A74948}" destId="{346C3C8B-70C0-4670-9B03-5B1AA6AEA488}" srcOrd="0" destOrd="0" presId="urn:microsoft.com/office/officeart/2016/7/layout/ChevronBlockProcess"/>
    <dgm:cxn modelId="{8E46AD81-A951-431C-9FE1-4FA54BB7CB81}" type="presParOf" srcId="{346C3C8B-70C0-4670-9B03-5B1AA6AEA488}" destId="{43788B65-8CF6-4B24-B7A5-47D80760313B}" srcOrd="0" destOrd="0" presId="urn:microsoft.com/office/officeart/2016/7/layout/ChevronBlockProcess"/>
    <dgm:cxn modelId="{1771A562-FC49-4138-A199-FC197048B6BA}" type="presParOf" srcId="{346C3C8B-70C0-4670-9B03-5B1AA6AEA488}" destId="{09B80DE2-E5EE-4924-8B70-30A8ED967697}" srcOrd="1" destOrd="0" presId="urn:microsoft.com/office/officeart/2016/7/layout/ChevronBlockProcess"/>
    <dgm:cxn modelId="{492D13A1-6802-4586-897E-C5D08CBB5273}" type="presParOf" srcId="{FD5828D9-9C1D-4CA2-A260-21C561A74948}" destId="{FFA88250-DB6A-4ABA-B255-5BD0C2FCF505}" srcOrd="1" destOrd="0" presId="urn:microsoft.com/office/officeart/2016/7/layout/ChevronBlockProcess"/>
    <dgm:cxn modelId="{EBE59FC8-3F95-4D20-9314-1FED9A626C72}" type="presParOf" srcId="{FD5828D9-9C1D-4CA2-A260-21C561A74948}" destId="{8E62A5F6-A1D1-4352-9D74-149AEC1CE4D2}" srcOrd="2" destOrd="0" presId="urn:microsoft.com/office/officeart/2016/7/layout/ChevronBlockProcess"/>
    <dgm:cxn modelId="{31061E25-C7A4-47E9-88B0-1EA491D311D2}" type="presParOf" srcId="{8E62A5F6-A1D1-4352-9D74-149AEC1CE4D2}" destId="{69247623-52C2-4C8D-935E-B3576087F8A8}" srcOrd="0" destOrd="0" presId="urn:microsoft.com/office/officeart/2016/7/layout/ChevronBlockProcess"/>
    <dgm:cxn modelId="{0E57AB12-5D38-4FFF-B583-5F4E8B1A533F}" type="presParOf" srcId="{8E62A5F6-A1D1-4352-9D74-149AEC1CE4D2}" destId="{1D790688-BD0E-4600-81A5-12C57C9EC3A5}" srcOrd="1" destOrd="0" presId="urn:microsoft.com/office/officeart/2016/7/layout/ChevronBlockProcess"/>
    <dgm:cxn modelId="{F83744B1-2F4F-4F57-A5D2-42623D352069}" type="presParOf" srcId="{FD5828D9-9C1D-4CA2-A260-21C561A74948}" destId="{9D28CC8A-CAFD-483F-9368-2B57F2B2A21E}" srcOrd="3" destOrd="0" presId="urn:microsoft.com/office/officeart/2016/7/layout/ChevronBlockProcess"/>
    <dgm:cxn modelId="{93048C26-023C-4FE7-B4A8-0955277DAC95}" type="presParOf" srcId="{FD5828D9-9C1D-4CA2-A260-21C561A74948}" destId="{AD653259-0184-47C8-B5D5-DC729ED6C62E}" srcOrd="4" destOrd="0" presId="urn:microsoft.com/office/officeart/2016/7/layout/ChevronBlockProcess"/>
    <dgm:cxn modelId="{6446A9FC-B00D-4D0A-9142-EA12DDB3AD82}" type="presParOf" srcId="{AD653259-0184-47C8-B5D5-DC729ED6C62E}" destId="{A3F5B2C5-A5BC-4E72-9BC7-345124743861}" srcOrd="0" destOrd="0" presId="urn:microsoft.com/office/officeart/2016/7/layout/ChevronBlockProcess"/>
    <dgm:cxn modelId="{21372022-6A5F-4EC9-AC54-F658F29F7D79}" type="presParOf" srcId="{AD653259-0184-47C8-B5D5-DC729ED6C62E}" destId="{FFEBC61C-89F0-4B10-B37A-8D6D5F7968F9}" srcOrd="1" destOrd="0" presId="urn:microsoft.com/office/officeart/2016/7/layout/ChevronBlockProcess"/>
    <dgm:cxn modelId="{DCC60849-FD9B-40E5-8850-D8399786A255}" type="presParOf" srcId="{FD5828D9-9C1D-4CA2-A260-21C561A74948}" destId="{4238DF72-26BB-46AC-8102-172DDE10429B}" srcOrd="5" destOrd="0" presId="urn:microsoft.com/office/officeart/2016/7/layout/ChevronBlockProcess"/>
    <dgm:cxn modelId="{5B154CF9-F394-4C1C-BB6D-C4186A59CE98}" type="presParOf" srcId="{FD5828D9-9C1D-4CA2-A260-21C561A74948}" destId="{60EA2F4A-4875-48B6-8B4A-7B6D674CA894}" srcOrd="6" destOrd="0" presId="urn:microsoft.com/office/officeart/2016/7/layout/ChevronBlockProcess"/>
    <dgm:cxn modelId="{8B1C00F1-5161-4EC1-902E-B32A35F21A85}" type="presParOf" srcId="{60EA2F4A-4875-48B6-8B4A-7B6D674CA894}" destId="{F6C7444F-A987-4F5A-98A9-C8A2A46CDAD8}" srcOrd="0" destOrd="0" presId="urn:microsoft.com/office/officeart/2016/7/layout/ChevronBlockProcess"/>
    <dgm:cxn modelId="{BC1BDE89-0561-4453-83DC-D4907C677978}" type="presParOf" srcId="{60EA2F4A-4875-48B6-8B4A-7B6D674CA894}" destId="{CF63A4AD-9CDC-41E0-978A-DB30732D3879}" srcOrd="1" destOrd="0" presId="urn:microsoft.com/office/officeart/2016/7/layout/ChevronBlockProcess"/>
    <dgm:cxn modelId="{672467BC-1F27-4BCC-93A0-DEE145CF3258}" type="presParOf" srcId="{FD5828D9-9C1D-4CA2-A260-21C561A74948}" destId="{4862707F-6E41-4680-ABC8-A5A560984910}" srcOrd="7" destOrd="0" presId="urn:microsoft.com/office/officeart/2016/7/layout/ChevronBlockProcess"/>
    <dgm:cxn modelId="{E9848413-DE60-4FD4-A020-66525129E231}" type="presParOf" srcId="{FD5828D9-9C1D-4CA2-A260-21C561A74948}" destId="{4CC18D7D-88BF-4656-AA6C-AE029BE2DC2C}" srcOrd="8" destOrd="0" presId="urn:microsoft.com/office/officeart/2016/7/layout/ChevronBlockProcess"/>
    <dgm:cxn modelId="{06C3E12F-547A-4241-BFC8-1513607C5B75}" type="presParOf" srcId="{4CC18D7D-88BF-4656-AA6C-AE029BE2DC2C}" destId="{1C5C80DE-07FF-4664-AB3B-D74EBB17A19C}" srcOrd="0" destOrd="0" presId="urn:microsoft.com/office/officeart/2016/7/layout/ChevronBlockProcess"/>
    <dgm:cxn modelId="{CE4D5C61-35E1-40D0-A8A8-3E1D05D2583D}" type="presParOf" srcId="{4CC18D7D-88BF-4656-AA6C-AE029BE2DC2C}" destId="{29EB9078-0256-4591-B96A-B73816311073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B0DB850-0BFD-4673-B502-DC9AF4E73213}" type="doc">
      <dgm:prSet loTypeId="urn:microsoft.com/office/officeart/2005/8/layout/hList1" loCatId="list" qsTypeId="urn:microsoft.com/office/officeart/2005/8/quickstyle/simple5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2D5D30A-C2A5-499F-B2F9-1AA47C6A5B02}">
      <dgm:prSet/>
      <dgm:spPr/>
      <dgm:t>
        <a:bodyPr/>
        <a:lstStyle/>
        <a:p>
          <a:r>
            <a:rPr lang="en-US" b="1" i="0" baseline="0"/>
            <a:t>Header Section:</a:t>
          </a:r>
          <a:endParaRPr lang="en-US"/>
        </a:p>
      </dgm:t>
    </dgm:pt>
    <dgm:pt modelId="{EED65EA9-07F5-4DFF-8C30-B16C06B36700}" type="parTrans" cxnId="{0DAF20BA-1319-46F5-80FF-D220B6DED631}">
      <dgm:prSet/>
      <dgm:spPr/>
      <dgm:t>
        <a:bodyPr/>
        <a:lstStyle/>
        <a:p>
          <a:endParaRPr lang="en-US"/>
        </a:p>
      </dgm:t>
    </dgm:pt>
    <dgm:pt modelId="{A890B7F1-CE6A-471D-91BE-B44F824CCD20}" type="sibTrans" cxnId="{0DAF20BA-1319-46F5-80FF-D220B6DED631}">
      <dgm:prSet/>
      <dgm:spPr/>
      <dgm:t>
        <a:bodyPr/>
        <a:lstStyle/>
        <a:p>
          <a:endParaRPr lang="en-US"/>
        </a:p>
      </dgm:t>
    </dgm:pt>
    <dgm:pt modelId="{A547C982-B4B5-4514-ADC8-FCD8A2840A34}">
      <dgm:prSet/>
      <dgm:spPr/>
      <dgm:t>
        <a:bodyPr/>
        <a:lstStyle/>
        <a:p>
          <a:r>
            <a:rPr lang="en-US" b="0" i="0" baseline="0"/>
            <a:t>Navbar with links to Home, Products, and Contact.</a:t>
          </a:r>
          <a:endParaRPr lang="en-US"/>
        </a:p>
      </dgm:t>
    </dgm:pt>
    <dgm:pt modelId="{1E6930DC-EA94-449E-9A38-512EBE1D2086}" type="parTrans" cxnId="{26F83638-B24A-41F4-A8A8-4D80A3E23A61}">
      <dgm:prSet/>
      <dgm:spPr/>
      <dgm:t>
        <a:bodyPr/>
        <a:lstStyle/>
        <a:p>
          <a:endParaRPr lang="en-US"/>
        </a:p>
      </dgm:t>
    </dgm:pt>
    <dgm:pt modelId="{4F2711EC-AE83-4BB4-B902-7A4A6114DB40}" type="sibTrans" cxnId="{26F83638-B24A-41F4-A8A8-4D80A3E23A61}">
      <dgm:prSet/>
      <dgm:spPr/>
      <dgm:t>
        <a:bodyPr/>
        <a:lstStyle/>
        <a:p>
          <a:endParaRPr lang="en-US"/>
        </a:p>
      </dgm:t>
    </dgm:pt>
    <dgm:pt modelId="{5A124975-AF62-44B7-9D7F-1C908C01CE21}">
      <dgm:prSet/>
      <dgm:spPr/>
      <dgm:t>
        <a:bodyPr/>
        <a:lstStyle/>
        <a:p>
          <a:r>
            <a:rPr lang="en-US" b="0" i="0" baseline="0"/>
            <a:t>Sidebar menu for additional navigation.</a:t>
          </a:r>
          <a:endParaRPr lang="en-US"/>
        </a:p>
      </dgm:t>
    </dgm:pt>
    <dgm:pt modelId="{B9CD3965-1E73-4351-85BD-CA049D361E23}" type="parTrans" cxnId="{2B39A09C-D202-4A0E-8862-56E966CC65DF}">
      <dgm:prSet/>
      <dgm:spPr/>
      <dgm:t>
        <a:bodyPr/>
        <a:lstStyle/>
        <a:p>
          <a:endParaRPr lang="en-US"/>
        </a:p>
      </dgm:t>
    </dgm:pt>
    <dgm:pt modelId="{0CC53DCE-94D4-42A8-A84A-DF300238C661}" type="sibTrans" cxnId="{2B39A09C-D202-4A0E-8862-56E966CC65DF}">
      <dgm:prSet/>
      <dgm:spPr/>
      <dgm:t>
        <a:bodyPr/>
        <a:lstStyle/>
        <a:p>
          <a:endParaRPr lang="en-US"/>
        </a:p>
      </dgm:t>
    </dgm:pt>
    <dgm:pt modelId="{6BC6C17E-43EB-464D-8D42-1DE9B62E2A80}">
      <dgm:prSet/>
      <dgm:spPr/>
      <dgm:t>
        <a:bodyPr/>
        <a:lstStyle/>
        <a:p>
          <a:r>
            <a:rPr lang="en-US" b="1" i="0" baseline="0"/>
            <a:t>Checkout Section:</a:t>
          </a:r>
          <a:endParaRPr lang="en-US"/>
        </a:p>
      </dgm:t>
    </dgm:pt>
    <dgm:pt modelId="{3DB86BA0-B8F7-45F6-931D-37D44F1A39DC}" type="parTrans" cxnId="{67589FDF-0D17-4EA1-A683-E151D080AD2A}">
      <dgm:prSet/>
      <dgm:spPr/>
      <dgm:t>
        <a:bodyPr/>
        <a:lstStyle/>
        <a:p>
          <a:endParaRPr lang="en-US"/>
        </a:p>
      </dgm:t>
    </dgm:pt>
    <dgm:pt modelId="{607EE9DB-D47B-4AB6-843E-9DA1FE42CDFC}" type="sibTrans" cxnId="{67589FDF-0D17-4EA1-A683-E151D080AD2A}">
      <dgm:prSet/>
      <dgm:spPr/>
      <dgm:t>
        <a:bodyPr/>
        <a:lstStyle/>
        <a:p>
          <a:endParaRPr lang="en-US"/>
        </a:p>
      </dgm:t>
    </dgm:pt>
    <dgm:pt modelId="{104665BB-BBA9-4D65-863E-0F625FA377F9}">
      <dgm:prSet/>
      <dgm:spPr/>
      <dgm:t>
        <a:bodyPr/>
        <a:lstStyle/>
        <a:p>
          <a:r>
            <a:rPr lang="en-US" b="1" i="0" baseline="0" dirty="0"/>
            <a:t>Order Details:</a:t>
          </a:r>
          <a:endParaRPr lang="en-US" dirty="0"/>
        </a:p>
      </dgm:t>
    </dgm:pt>
    <dgm:pt modelId="{71D3DE0C-29F7-4C17-9767-E39F47B29650}" type="parTrans" cxnId="{17554671-A943-4EEC-9DCD-DBAE6D6A385E}">
      <dgm:prSet/>
      <dgm:spPr/>
      <dgm:t>
        <a:bodyPr/>
        <a:lstStyle/>
        <a:p>
          <a:endParaRPr lang="en-US"/>
        </a:p>
      </dgm:t>
    </dgm:pt>
    <dgm:pt modelId="{0AE02636-7A97-4461-B1FA-B52F79694CDA}" type="sibTrans" cxnId="{17554671-A943-4EEC-9DCD-DBAE6D6A385E}">
      <dgm:prSet/>
      <dgm:spPr/>
      <dgm:t>
        <a:bodyPr/>
        <a:lstStyle/>
        <a:p>
          <a:endParaRPr lang="en-US"/>
        </a:p>
      </dgm:t>
    </dgm:pt>
    <dgm:pt modelId="{F4F39C6E-C69F-4F3A-B261-A3E69A2F8C0D}">
      <dgm:prSet/>
      <dgm:spPr/>
      <dgm:t>
        <a:bodyPr/>
        <a:lstStyle/>
        <a:p>
          <a:r>
            <a:rPr lang="en-US" b="0" i="0" baseline="0"/>
            <a:t>Displays the items in the order and total price.</a:t>
          </a:r>
          <a:endParaRPr lang="en-US"/>
        </a:p>
      </dgm:t>
    </dgm:pt>
    <dgm:pt modelId="{F0F4481D-9073-4FE2-AC27-1B8C1B0BF0F8}" type="parTrans" cxnId="{308C015A-CFB8-40CE-AFD0-8D831266AE36}">
      <dgm:prSet/>
      <dgm:spPr/>
      <dgm:t>
        <a:bodyPr/>
        <a:lstStyle/>
        <a:p>
          <a:endParaRPr lang="en-US"/>
        </a:p>
      </dgm:t>
    </dgm:pt>
    <dgm:pt modelId="{CD95BF95-0DF9-48AD-AF38-FF691732AA71}" type="sibTrans" cxnId="{308C015A-CFB8-40CE-AFD0-8D831266AE36}">
      <dgm:prSet/>
      <dgm:spPr/>
      <dgm:t>
        <a:bodyPr/>
        <a:lstStyle/>
        <a:p>
          <a:endParaRPr lang="en-US"/>
        </a:p>
      </dgm:t>
    </dgm:pt>
    <dgm:pt modelId="{C2C37138-0F52-47CB-9AA1-C1DFC8188651}">
      <dgm:prSet/>
      <dgm:spPr/>
      <dgm:t>
        <a:bodyPr/>
        <a:lstStyle/>
        <a:p>
          <a:r>
            <a:rPr lang="en-US" b="0" i="0" baseline="0"/>
            <a:t>Includes a "Clear Cart" button.</a:t>
          </a:r>
          <a:endParaRPr lang="en-US"/>
        </a:p>
      </dgm:t>
    </dgm:pt>
    <dgm:pt modelId="{265F6CED-DD94-4E94-9379-D412AEC959AE}" type="parTrans" cxnId="{DC86B2C5-E878-4349-B706-51D0AB644303}">
      <dgm:prSet/>
      <dgm:spPr/>
      <dgm:t>
        <a:bodyPr/>
        <a:lstStyle/>
        <a:p>
          <a:endParaRPr lang="en-US"/>
        </a:p>
      </dgm:t>
    </dgm:pt>
    <dgm:pt modelId="{1C551D24-2D94-41B8-83A8-8383725A952A}" type="sibTrans" cxnId="{DC86B2C5-E878-4349-B706-51D0AB644303}">
      <dgm:prSet/>
      <dgm:spPr/>
      <dgm:t>
        <a:bodyPr/>
        <a:lstStyle/>
        <a:p>
          <a:endParaRPr lang="en-US"/>
        </a:p>
      </dgm:t>
    </dgm:pt>
    <dgm:pt modelId="{4371DC62-8332-43B9-A48C-1ECCE0792C3C}">
      <dgm:prSet/>
      <dgm:spPr/>
      <dgm:t>
        <a:bodyPr/>
        <a:lstStyle/>
        <a:p>
          <a:r>
            <a:rPr lang="en-US" b="1" i="0" baseline="0" dirty="0"/>
            <a:t>Payment Form:</a:t>
          </a:r>
          <a:endParaRPr lang="en-US" dirty="0"/>
        </a:p>
      </dgm:t>
    </dgm:pt>
    <dgm:pt modelId="{683D2E48-59C6-48A5-9721-AE38543DF694}" type="parTrans" cxnId="{8A2C1327-C51D-412D-80B9-0D8AD7653111}">
      <dgm:prSet/>
      <dgm:spPr/>
      <dgm:t>
        <a:bodyPr/>
        <a:lstStyle/>
        <a:p>
          <a:endParaRPr lang="en-US"/>
        </a:p>
      </dgm:t>
    </dgm:pt>
    <dgm:pt modelId="{F1879E0C-5802-41C2-B212-BC24426D8F46}" type="sibTrans" cxnId="{8A2C1327-C51D-412D-80B9-0D8AD7653111}">
      <dgm:prSet/>
      <dgm:spPr/>
      <dgm:t>
        <a:bodyPr/>
        <a:lstStyle/>
        <a:p>
          <a:endParaRPr lang="en-US"/>
        </a:p>
      </dgm:t>
    </dgm:pt>
    <dgm:pt modelId="{375596E0-E51E-42A8-A92B-3AC566AADBDF}">
      <dgm:prSet/>
      <dgm:spPr/>
      <dgm:t>
        <a:bodyPr/>
        <a:lstStyle/>
        <a:p>
          <a:r>
            <a:rPr lang="en-US" b="1" i="0" baseline="0" dirty="0"/>
            <a:t>Collects user payment details: </a:t>
          </a:r>
          <a:endParaRPr lang="en-US" dirty="0"/>
        </a:p>
      </dgm:t>
    </dgm:pt>
    <dgm:pt modelId="{7CC1005F-5994-4184-9B53-296B5C4AE183}" type="parTrans" cxnId="{C73FD7C2-8C7E-463A-B993-096DB268DCDC}">
      <dgm:prSet/>
      <dgm:spPr/>
      <dgm:t>
        <a:bodyPr/>
        <a:lstStyle/>
        <a:p>
          <a:endParaRPr lang="en-US"/>
        </a:p>
      </dgm:t>
    </dgm:pt>
    <dgm:pt modelId="{D29E198B-923F-48CE-B10E-7C86CF872F4B}" type="sibTrans" cxnId="{C73FD7C2-8C7E-463A-B993-096DB268DCDC}">
      <dgm:prSet/>
      <dgm:spPr/>
      <dgm:t>
        <a:bodyPr/>
        <a:lstStyle/>
        <a:p>
          <a:endParaRPr lang="en-US"/>
        </a:p>
      </dgm:t>
    </dgm:pt>
    <dgm:pt modelId="{816B0430-7F7B-4C00-A53A-878B4F5C1F6D}">
      <dgm:prSet/>
      <dgm:spPr/>
      <dgm:t>
        <a:bodyPr/>
        <a:lstStyle/>
        <a:p>
          <a:r>
            <a:rPr lang="en-US" b="0" i="0" baseline="0"/>
            <a:t>full name, shipping address, credit card number, expiry date, and CVV.</a:t>
          </a:r>
          <a:endParaRPr lang="en-US"/>
        </a:p>
      </dgm:t>
    </dgm:pt>
    <dgm:pt modelId="{5E8BEE03-815E-4810-BE3C-444667E87924}" type="parTrans" cxnId="{6139FB91-FF02-4A04-BD0C-116F873DC915}">
      <dgm:prSet/>
      <dgm:spPr/>
      <dgm:t>
        <a:bodyPr/>
        <a:lstStyle/>
        <a:p>
          <a:endParaRPr lang="en-US"/>
        </a:p>
      </dgm:t>
    </dgm:pt>
    <dgm:pt modelId="{E230DB1C-8CA5-4FBD-9F47-BCC1AD6601E8}" type="sibTrans" cxnId="{6139FB91-FF02-4A04-BD0C-116F873DC915}">
      <dgm:prSet/>
      <dgm:spPr/>
      <dgm:t>
        <a:bodyPr/>
        <a:lstStyle/>
        <a:p>
          <a:endParaRPr lang="en-US"/>
        </a:p>
      </dgm:t>
    </dgm:pt>
    <dgm:pt modelId="{FCB0205B-1853-42AC-880C-6084960F8CE3}">
      <dgm:prSet/>
      <dgm:spPr/>
      <dgm:t>
        <a:bodyPr/>
        <a:lstStyle/>
        <a:p>
          <a:r>
            <a:rPr lang="en-US" b="1" i="0" baseline="0"/>
            <a:t>Confirm Payment:</a:t>
          </a:r>
          <a:r>
            <a:rPr lang="en-US" b="0" i="0" baseline="0"/>
            <a:t> </a:t>
          </a:r>
          <a:endParaRPr lang="en-US"/>
        </a:p>
      </dgm:t>
    </dgm:pt>
    <dgm:pt modelId="{C990DA87-468A-4755-B055-C5C52A8C580F}" type="parTrans" cxnId="{381EE81A-7B14-4676-A9B4-040A3ABF39FC}">
      <dgm:prSet/>
      <dgm:spPr/>
      <dgm:t>
        <a:bodyPr/>
        <a:lstStyle/>
        <a:p>
          <a:endParaRPr lang="en-US"/>
        </a:p>
      </dgm:t>
    </dgm:pt>
    <dgm:pt modelId="{1A3B9F3C-03AD-40CA-8190-67AEAE63C05C}" type="sibTrans" cxnId="{381EE81A-7B14-4676-A9B4-040A3ABF39FC}">
      <dgm:prSet/>
      <dgm:spPr/>
      <dgm:t>
        <a:bodyPr/>
        <a:lstStyle/>
        <a:p>
          <a:endParaRPr lang="en-US"/>
        </a:p>
      </dgm:t>
    </dgm:pt>
    <dgm:pt modelId="{5110F828-525D-4CA0-AE1C-7E39F03125D7}">
      <dgm:prSet/>
      <dgm:spPr/>
      <dgm:t>
        <a:bodyPr/>
        <a:lstStyle/>
        <a:p>
          <a:r>
            <a:rPr lang="en-US" b="0" i="0" baseline="0"/>
            <a:t>Button to submit payment details.</a:t>
          </a:r>
          <a:endParaRPr lang="en-US"/>
        </a:p>
      </dgm:t>
    </dgm:pt>
    <dgm:pt modelId="{D15E3549-A8C4-44E0-84D3-1DB8B1F3BEDC}" type="parTrans" cxnId="{D4E4AF02-78FB-44F4-BD2A-FF0225859A6C}">
      <dgm:prSet/>
      <dgm:spPr/>
      <dgm:t>
        <a:bodyPr/>
        <a:lstStyle/>
        <a:p>
          <a:endParaRPr lang="en-US"/>
        </a:p>
      </dgm:t>
    </dgm:pt>
    <dgm:pt modelId="{5F70A30B-0FEB-470B-A896-BC1EFBE1206B}" type="sibTrans" cxnId="{D4E4AF02-78FB-44F4-BD2A-FF0225859A6C}">
      <dgm:prSet/>
      <dgm:spPr/>
      <dgm:t>
        <a:bodyPr/>
        <a:lstStyle/>
        <a:p>
          <a:endParaRPr lang="en-US"/>
        </a:p>
      </dgm:t>
    </dgm:pt>
    <dgm:pt modelId="{78F7E5A5-182C-4491-94F7-32714B7BB335}">
      <dgm:prSet/>
      <dgm:spPr/>
      <dgm:t>
        <a:bodyPr/>
        <a:lstStyle/>
        <a:p>
          <a:r>
            <a:rPr lang="en-US" b="1" i="0" baseline="0"/>
            <a:t>Footer:</a:t>
          </a:r>
          <a:endParaRPr lang="en-US"/>
        </a:p>
      </dgm:t>
    </dgm:pt>
    <dgm:pt modelId="{078EDB09-4ADD-4FDB-BA7D-A9EEAF56F1EA}" type="parTrans" cxnId="{9B3BDBDE-5042-4F00-8562-9A06D2DF3AEB}">
      <dgm:prSet/>
      <dgm:spPr/>
      <dgm:t>
        <a:bodyPr/>
        <a:lstStyle/>
        <a:p>
          <a:endParaRPr lang="en-US"/>
        </a:p>
      </dgm:t>
    </dgm:pt>
    <dgm:pt modelId="{83422A00-D994-4893-B37C-2E611CAA7D56}" type="sibTrans" cxnId="{9B3BDBDE-5042-4F00-8562-9A06D2DF3AEB}">
      <dgm:prSet/>
      <dgm:spPr/>
      <dgm:t>
        <a:bodyPr/>
        <a:lstStyle/>
        <a:p>
          <a:endParaRPr lang="en-US"/>
        </a:p>
      </dgm:t>
    </dgm:pt>
    <dgm:pt modelId="{7B613775-195A-4FD8-BFFE-DAA5404448CA}">
      <dgm:prSet/>
      <dgm:spPr/>
      <dgm:t>
        <a:bodyPr/>
        <a:lstStyle/>
        <a:p>
          <a:r>
            <a:rPr lang="en-US" b="0" i="0" baseline="0"/>
            <a:t>Contains copyright information</a:t>
          </a:r>
          <a:endParaRPr lang="en-US"/>
        </a:p>
      </dgm:t>
    </dgm:pt>
    <dgm:pt modelId="{EF21B63D-9DDA-49AF-A579-0777A93432DD}" type="parTrans" cxnId="{4758B64D-4E27-4FEC-B367-B46BD63A154A}">
      <dgm:prSet/>
      <dgm:spPr/>
      <dgm:t>
        <a:bodyPr/>
        <a:lstStyle/>
        <a:p>
          <a:endParaRPr lang="en-US"/>
        </a:p>
      </dgm:t>
    </dgm:pt>
    <dgm:pt modelId="{BFE4ECA6-C418-4254-8794-C06B6E4DFA54}" type="sibTrans" cxnId="{4758B64D-4E27-4FEC-B367-B46BD63A154A}">
      <dgm:prSet/>
      <dgm:spPr/>
      <dgm:t>
        <a:bodyPr/>
        <a:lstStyle/>
        <a:p>
          <a:endParaRPr lang="en-US"/>
        </a:p>
      </dgm:t>
    </dgm:pt>
    <dgm:pt modelId="{6FD282D2-6767-44F4-AFBE-34C2EA99A267}" type="pres">
      <dgm:prSet presAssocID="{5B0DB850-0BFD-4673-B502-DC9AF4E73213}" presName="Name0" presStyleCnt="0">
        <dgm:presLayoutVars>
          <dgm:dir/>
          <dgm:animLvl val="lvl"/>
          <dgm:resizeHandles val="exact"/>
        </dgm:presLayoutVars>
      </dgm:prSet>
      <dgm:spPr/>
    </dgm:pt>
    <dgm:pt modelId="{4149CDE5-8C41-4B36-B639-43C2034F3544}" type="pres">
      <dgm:prSet presAssocID="{42D5D30A-C2A5-499F-B2F9-1AA47C6A5B02}" presName="composite" presStyleCnt="0"/>
      <dgm:spPr/>
    </dgm:pt>
    <dgm:pt modelId="{A726C2CA-B520-4A94-95D9-00C815C6E36F}" type="pres">
      <dgm:prSet presAssocID="{42D5D30A-C2A5-499F-B2F9-1AA47C6A5B0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909DAFCA-CC00-4D43-BB12-345C17B5D9E0}" type="pres">
      <dgm:prSet presAssocID="{42D5D30A-C2A5-499F-B2F9-1AA47C6A5B02}" presName="desTx" presStyleLbl="alignAccFollowNode1" presStyleIdx="0" presStyleCnt="3">
        <dgm:presLayoutVars>
          <dgm:bulletEnabled val="1"/>
        </dgm:presLayoutVars>
      </dgm:prSet>
      <dgm:spPr/>
    </dgm:pt>
    <dgm:pt modelId="{26FFD06A-1EF9-4AEF-A4E3-F166A7053522}" type="pres">
      <dgm:prSet presAssocID="{A890B7F1-CE6A-471D-91BE-B44F824CCD20}" presName="space" presStyleCnt="0"/>
      <dgm:spPr/>
    </dgm:pt>
    <dgm:pt modelId="{CE9FC47C-6D1C-4FBF-B84B-3010FBD0E1B6}" type="pres">
      <dgm:prSet presAssocID="{6BC6C17E-43EB-464D-8D42-1DE9B62E2A80}" presName="composite" presStyleCnt="0"/>
      <dgm:spPr/>
    </dgm:pt>
    <dgm:pt modelId="{B482026F-A174-4180-B286-3EAF96A095A2}" type="pres">
      <dgm:prSet presAssocID="{6BC6C17E-43EB-464D-8D42-1DE9B62E2A80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68557683-393E-4B6A-AD2F-27F496A1B7C1}" type="pres">
      <dgm:prSet presAssocID="{6BC6C17E-43EB-464D-8D42-1DE9B62E2A80}" presName="desTx" presStyleLbl="alignAccFollowNode1" presStyleIdx="1" presStyleCnt="3">
        <dgm:presLayoutVars>
          <dgm:bulletEnabled val="1"/>
        </dgm:presLayoutVars>
      </dgm:prSet>
      <dgm:spPr/>
    </dgm:pt>
    <dgm:pt modelId="{B3313FC8-F95F-4EDC-9584-A063C33F132F}" type="pres">
      <dgm:prSet presAssocID="{607EE9DB-D47B-4AB6-843E-9DA1FE42CDFC}" presName="space" presStyleCnt="0"/>
      <dgm:spPr/>
    </dgm:pt>
    <dgm:pt modelId="{2996BD66-58C1-4ACF-BBAB-725A39073D13}" type="pres">
      <dgm:prSet presAssocID="{78F7E5A5-182C-4491-94F7-32714B7BB335}" presName="composite" presStyleCnt="0"/>
      <dgm:spPr/>
    </dgm:pt>
    <dgm:pt modelId="{F95E322F-EDA4-4AE6-9087-E114FE075A77}" type="pres">
      <dgm:prSet presAssocID="{78F7E5A5-182C-4491-94F7-32714B7BB335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7D706694-B42E-4BD1-B82C-4C7997FEB1FC}" type="pres">
      <dgm:prSet presAssocID="{78F7E5A5-182C-4491-94F7-32714B7BB335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D4E4AF02-78FB-44F4-BD2A-FF0225859A6C}" srcId="{FCB0205B-1853-42AC-880C-6084960F8CE3}" destId="{5110F828-525D-4CA0-AE1C-7E39F03125D7}" srcOrd="0" destOrd="0" parTransId="{D15E3549-A8C4-44E0-84D3-1DB8B1F3BEDC}" sibTransId="{5F70A30B-0FEB-470B-A896-BC1EFBE1206B}"/>
    <dgm:cxn modelId="{9BDF6309-4AA6-48EA-9C55-F17F08C02742}" type="presOf" srcId="{375596E0-E51E-42A8-A92B-3AC566AADBDF}" destId="{68557683-393E-4B6A-AD2F-27F496A1B7C1}" srcOrd="0" destOrd="4" presId="urn:microsoft.com/office/officeart/2005/8/layout/hList1"/>
    <dgm:cxn modelId="{DCFFFE0A-EAAA-4EB7-881B-F8E8F1919AC0}" type="presOf" srcId="{104665BB-BBA9-4D65-863E-0F625FA377F9}" destId="{68557683-393E-4B6A-AD2F-27F496A1B7C1}" srcOrd="0" destOrd="0" presId="urn:microsoft.com/office/officeart/2005/8/layout/hList1"/>
    <dgm:cxn modelId="{2F4CA817-0665-48EC-A996-533A505404B4}" type="presOf" srcId="{816B0430-7F7B-4C00-A53A-878B4F5C1F6D}" destId="{68557683-393E-4B6A-AD2F-27F496A1B7C1}" srcOrd="0" destOrd="5" presId="urn:microsoft.com/office/officeart/2005/8/layout/hList1"/>
    <dgm:cxn modelId="{381EE81A-7B14-4676-A9B4-040A3ABF39FC}" srcId="{4371DC62-8332-43B9-A48C-1ECCE0792C3C}" destId="{FCB0205B-1853-42AC-880C-6084960F8CE3}" srcOrd="1" destOrd="0" parTransId="{C990DA87-468A-4755-B055-C5C52A8C580F}" sibTransId="{1A3B9F3C-03AD-40CA-8190-67AEAE63C05C}"/>
    <dgm:cxn modelId="{4DCDA822-1B70-44B4-BBF9-BCD08D36255A}" type="presOf" srcId="{78F7E5A5-182C-4491-94F7-32714B7BB335}" destId="{F95E322F-EDA4-4AE6-9087-E114FE075A77}" srcOrd="0" destOrd="0" presId="urn:microsoft.com/office/officeart/2005/8/layout/hList1"/>
    <dgm:cxn modelId="{BAC50626-8AF3-4C5D-A284-30F02BE35C59}" type="presOf" srcId="{A547C982-B4B5-4514-ADC8-FCD8A2840A34}" destId="{909DAFCA-CC00-4D43-BB12-345C17B5D9E0}" srcOrd="0" destOrd="0" presId="urn:microsoft.com/office/officeart/2005/8/layout/hList1"/>
    <dgm:cxn modelId="{8A2C1327-C51D-412D-80B9-0D8AD7653111}" srcId="{6BC6C17E-43EB-464D-8D42-1DE9B62E2A80}" destId="{4371DC62-8332-43B9-A48C-1ECCE0792C3C}" srcOrd="1" destOrd="0" parTransId="{683D2E48-59C6-48A5-9721-AE38543DF694}" sibTransId="{F1879E0C-5802-41C2-B212-BC24426D8F46}"/>
    <dgm:cxn modelId="{26F83638-B24A-41F4-A8A8-4D80A3E23A61}" srcId="{42D5D30A-C2A5-499F-B2F9-1AA47C6A5B02}" destId="{A547C982-B4B5-4514-ADC8-FCD8A2840A34}" srcOrd="0" destOrd="0" parTransId="{1E6930DC-EA94-449E-9A38-512EBE1D2086}" sibTransId="{4F2711EC-AE83-4BB4-B902-7A4A6114DB40}"/>
    <dgm:cxn modelId="{1F07D346-08D1-45F7-99B8-4C18909AEF8B}" type="presOf" srcId="{5110F828-525D-4CA0-AE1C-7E39F03125D7}" destId="{68557683-393E-4B6A-AD2F-27F496A1B7C1}" srcOrd="0" destOrd="7" presId="urn:microsoft.com/office/officeart/2005/8/layout/hList1"/>
    <dgm:cxn modelId="{3A6FA74A-038D-4913-9F67-3A727B676406}" type="presOf" srcId="{F4F39C6E-C69F-4F3A-B261-A3E69A2F8C0D}" destId="{68557683-393E-4B6A-AD2F-27F496A1B7C1}" srcOrd="0" destOrd="1" presId="urn:microsoft.com/office/officeart/2005/8/layout/hList1"/>
    <dgm:cxn modelId="{4758B64D-4E27-4FEC-B367-B46BD63A154A}" srcId="{78F7E5A5-182C-4491-94F7-32714B7BB335}" destId="{7B613775-195A-4FD8-BFFE-DAA5404448CA}" srcOrd="0" destOrd="0" parTransId="{EF21B63D-9DDA-49AF-A579-0777A93432DD}" sibTransId="{BFE4ECA6-C418-4254-8794-C06B6E4DFA54}"/>
    <dgm:cxn modelId="{17554671-A943-4EEC-9DCD-DBAE6D6A385E}" srcId="{6BC6C17E-43EB-464D-8D42-1DE9B62E2A80}" destId="{104665BB-BBA9-4D65-863E-0F625FA377F9}" srcOrd="0" destOrd="0" parTransId="{71D3DE0C-29F7-4C17-9767-E39F47B29650}" sibTransId="{0AE02636-7A97-4461-B1FA-B52F79694CDA}"/>
    <dgm:cxn modelId="{308C015A-CFB8-40CE-AFD0-8D831266AE36}" srcId="{104665BB-BBA9-4D65-863E-0F625FA377F9}" destId="{F4F39C6E-C69F-4F3A-B261-A3E69A2F8C0D}" srcOrd="0" destOrd="0" parTransId="{F0F4481D-9073-4FE2-AC27-1B8C1B0BF0F8}" sibTransId="{CD95BF95-0DF9-48AD-AF38-FF691732AA71}"/>
    <dgm:cxn modelId="{6139FB91-FF02-4A04-BD0C-116F873DC915}" srcId="{375596E0-E51E-42A8-A92B-3AC566AADBDF}" destId="{816B0430-7F7B-4C00-A53A-878B4F5C1F6D}" srcOrd="0" destOrd="0" parTransId="{5E8BEE03-815E-4810-BE3C-444667E87924}" sibTransId="{E230DB1C-8CA5-4FBD-9F47-BCC1AD6601E8}"/>
    <dgm:cxn modelId="{2B39A09C-D202-4A0E-8862-56E966CC65DF}" srcId="{42D5D30A-C2A5-499F-B2F9-1AA47C6A5B02}" destId="{5A124975-AF62-44B7-9D7F-1C908C01CE21}" srcOrd="1" destOrd="0" parTransId="{B9CD3965-1E73-4351-85BD-CA049D361E23}" sibTransId="{0CC53DCE-94D4-42A8-A84A-DF300238C661}"/>
    <dgm:cxn modelId="{A6FD90A5-3B84-4B5A-9780-2D883D2CFE2C}" type="presOf" srcId="{C2C37138-0F52-47CB-9AA1-C1DFC8188651}" destId="{68557683-393E-4B6A-AD2F-27F496A1B7C1}" srcOrd="0" destOrd="2" presId="urn:microsoft.com/office/officeart/2005/8/layout/hList1"/>
    <dgm:cxn modelId="{A016C6B3-7014-4B18-92E6-1E2F76FD3F1D}" type="presOf" srcId="{42D5D30A-C2A5-499F-B2F9-1AA47C6A5B02}" destId="{A726C2CA-B520-4A94-95D9-00C815C6E36F}" srcOrd="0" destOrd="0" presId="urn:microsoft.com/office/officeart/2005/8/layout/hList1"/>
    <dgm:cxn modelId="{0DAF20BA-1319-46F5-80FF-D220B6DED631}" srcId="{5B0DB850-0BFD-4673-B502-DC9AF4E73213}" destId="{42D5D30A-C2A5-499F-B2F9-1AA47C6A5B02}" srcOrd="0" destOrd="0" parTransId="{EED65EA9-07F5-4DFF-8C30-B16C06B36700}" sibTransId="{A890B7F1-CE6A-471D-91BE-B44F824CCD20}"/>
    <dgm:cxn modelId="{4B2954C0-59AC-420F-9BF6-6A5202105C44}" type="presOf" srcId="{5A124975-AF62-44B7-9D7F-1C908C01CE21}" destId="{909DAFCA-CC00-4D43-BB12-345C17B5D9E0}" srcOrd="0" destOrd="1" presId="urn:microsoft.com/office/officeart/2005/8/layout/hList1"/>
    <dgm:cxn modelId="{C73FD7C2-8C7E-463A-B993-096DB268DCDC}" srcId="{4371DC62-8332-43B9-A48C-1ECCE0792C3C}" destId="{375596E0-E51E-42A8-A92B-3AC566AADBDF}" srcOrd="0" destOrd="0" parTransId="{7CC1005F-5994-4184-9B53-296B5C4AE183}" sibTransId="{D29E198B-923F-48CE-B10E-7C86CF872F4B}"/>
    <dgm:cxn modelId="{32DC98C3-A4C0-4F3B-BDBB-94A60DA5520E}" type="presOf" srcId="{7B613775-195A-4FD8-BFFE-DAA5404448CA}" destId="{7D706694-B42E-4BD1-B82C-4C7997FEB1FC}" srcOrd="0" destOrd="0" presId="urn:microsoft.com/office/officeart/2005/8/layout/hList1"/>
    <dgm:cxn modelId="{DC86B2C5-E878-4349-B706-51D0AB644303}" srcId="{104665BB-BBA9-4D65-863E-0F625FA377F9}" destId="{C2C37138-0F52-47CB-9AA1-C1DFC8188651}" srcOrd="1" destOrd="0" parTransId="{265F6CED-DD94-4E94-9379-D412AEC959AE}" sibTransId="{1C551D24-2D94-41B8-83A8-8383725A952A}"/>
    <dgm:cxn modelId="{804866D5-CE08-49AD-989F-3541D8D24F5F}" type="presOf" srcId="{4371DC62-8332-43B9-A48C-1ECCE0792C3C}" destId="{68557683-393E-4B6A-AD2F-27F496A1B7C1}" srcOrd="0" destOrd="3" presId="urn:microsoft.com/office/officeart/2005/8/layout/hList1"/>
    <dgm:cxn modelId="{9B3BDBDE-5042-4F00-8562-9A06D2DF3AEB}" srcId="{5B0DB850-0BFD-4673-B502-DC9AF4E73213}" destId="{78F7E5A5-182C-4491-94F7-32714B7BB335}" srcOrd="2" destOrd="0" parTransId="{078EDB09-4ADD-4FDB-BA7D-A9EEAF56F1EA}" sibTransId="{83422A00-D994-4893-B37C-2E611CAA7D56}"/>
    <dgm:cxn modelId="{67589FDF-0D17-4EA1-A683-E151D080AD2A}" srcId="{5B0DB850-0BFD-4673-B502-DC9AF4E73213}" destId="{6BC6C17E-43EB-464D-8D42-1DE9B62E2A80}" srcOrd="1" destOrd="0" parTransId="{3DB86BA0-B8F7-45F6-931D-37D44F1A39DC}" sibTransId="{607EE9DB-D47B-4AB6-843E-9DA1FE42CDFC}"/>
    <dgm:cxn modelId="{E05F87E1-3A27-418A-9F58-6C44AF226F75}" type="presOf" srcId="{5B0DB850-0BFD-4673-B502-DC9AF4E73213}" destId="{6FD282D2-6767-44F4-AFBE-34C2EA99A267}" srcOrd="0" destOrd="0" presId="urn:microsoft.com/office/officeart/2005/8/layout/hList1"/>
    <dgm:cxn modelId="{74AA4EEB-C77C-4945-8E37-731C58EFE0AB}" type="presOf" srcId="{FCB0205B-1853-42AC-880C-6084960F8CE3}" destId="{68557683-393E-4B6A-AD2F-27F496A1B7C1}" srcOrd="0" destOrd="6" presId="urn:microsoft.com/office/officeart/2005/8/layout/hList1"/>
    <dgm:cxn modelId="{EE239FF4-1705-4D99-AC67-D1D2D3A17D3B}" type="presOf" srcId="{6BC6C17E-43EB-464D-8D42-1DE9B62E2A80}" destId="{B482026F-A174-4180-B286-3EAF96A095A2}" srcOrd="0" destOrd="0" presId="urn:microsoft.com/office/officeart/2005/8/layout/hList1"/>
    <dgm:cxn modelId="{5BD60793-C771-4371-9B69-58295534674E}" type="presParOf" srcId="{6FD282D2-6767-44F4-AFBE-34C2EA99A267}" destId="{4149CDE5-8C41-4B36-B639-43C2034F3544}" srcOrd="0" destOrd="0" presId="urn:microsoft.com/office/officeart/2005/8/layout/hList1"/>
    <dgm:cxn modelId="{A11957E3-8FCC-454F-8727-6B09AABD3199}" type="presParOf" srcId="{4149CDE5-8C41-4B36-B639-43C2034F3544}" destId="{A726C2CA-B520-4A94-95D9-00C815C6E36F}" srcOrd="0" destOrd="0" presId="urn:microsoft.com/office/officeart/2005/8/layout/hList1"/>
    <dgm:cxn modelId="{97FE93DB-3FD4-44A9-891E-E2657CB62563}" type="presParOf" srcId="{4149CDE5-8C41-4B36-B639-43C2034F3544}" destId="{909DAFCA-CC00-4D43-BB12-345C17B5D9E0}" srcOrd="1" destOrd="0" presId="urn:microsoft.com/office/officeart/2005/8/layout/hList1"/>
    <dgm:cxn modelId="{504AFA2E-1BB7-4862-97A4-AF0C8C55B661}" type="presParOf" srcId="{6FD282D2-6767-44F4-AFBE-34C2EA99A267}" destId="{26FFD06A-1EF9-4AEF-A4E3-F166A7053522}" srcOrd="1" destOrd="0" presId="urn:microsoft.com/office/officeart/2005/8/layout/hList1"/>
    <dgm:cxn modelId="{02AD517F-4D6B-48F7-8649-773AF5F042DD}" type="presParOf" srcId="{6FD282D2-6767-44F4-AFBE-34C2EA99A267}" destId="{CE9FC47C-6D1C-4FBF-B84B-3010FBD0E1B6}" srcOrd="2" destOrd="0" presId="urn:microsoft.com/office/officeart/2005/8/layout/hList1"/>
    <dgm:cxn modelId="{C9B999F4-8556-408F-B2D0-2D6BE4C9C7BE}" type="presParOf" srcId="{CE9FC47C-6D1C-4FBF-B84B-3010FBD0E1B6}" destId="{B482026F-A174-4180-B286-3EAF96A095A2}" srcOrd="0" destOrd="0" presId="urn:microsoft.com/office/officeart/2005/8/layout/hList1"/>
    <dgm:cxn modelId="{0ED4F88E-D89F-421B-90BE-5471217837A0}" type="presParOf" srcId="{CE9FC47C-6D1C-4FBF-B84B-3010FBD0E1B6}" destId="{68557683-393E-4B6A-AD2F-27F496A1B7C1}" srcOrd="1" destOrd="0" presId="urn:microsoft.com/office/officeart/2005/8/layout/hList1"/>
    <dgm:cxn modelId="{7742FC03-E9B0-4355-A05A-6172CFF49A91}" type="presParOf" srcId="{6FD282D2-6767-44F4-AFBE-34C2EA99A267}" destId="{B3313FC8-F95F-4EDC-9584-A063C33F132F}" srcOrd="3" destOrd="0" presId="urn:microsoft.com/office/officeart/2005/8/layout/hList1"/>
    <dgm:cxn modelId="{4A6A0328-B493-495D-A7BC-1624E42BDF2D}" type="presParOf" srcId="{6FD282D2-6767-44F4-AFBE-34C2EA99A267}" destId="{2996BD66-58C1-4ACF-BBAB-725A39073D13}" srcOrd="4" destOrd="0" presId="urn:microsoft.com/office/officeart/2005/8/layout/hList1"/>
    <dgm:cxn modelId="{68FA7476-D44F-4D4C-86D8-17C02EA24DE3}" type="presParOf" srcId="{2996BD66-58C1-4ACF-BBAB-725A39073D13}" destId="{F95E322F-EDA4-4AE6-9087-E114FE075A77}" srcOrd="0" destOrd="0" presId="urn:microsoft.com/office/officeart/2005/8/layout/hList1"/>
    <dgm:cxn modelId="{9BC47A36-1ACD-41E8-A78D-64B42788BB71}" type="presParOf" srcId="{2996BD66-58C1-4ACF-BBAB-725A39073D13}" destId="{7D706694-B42E-4BD1-B82C-4C7997FEB1F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F7AFDE6-1CDF-49C4-BD06-FA28F354DF8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3FB7301-AC0F-417D-881B-41001AAD1D23}">
      <dgm:prSet/>
      <dgm:spPr/>
      <dgm:t>
        <a:bodyPr/>
        <a:lstStyle/>
        <a:p>
          <a:r>
            <a:rPr lang="en-US" b="1" i="0" baseline="0"/>
            <a:t>CSS Variables for Theme Customization:</a:t>
          </a:r>
          <a:endParaRPr lang="en-US"/>
        </a:p>
      </dgm:t>
    </dgm:pt>
    <dgm:pt modelId="{7ECE10D9-8AF1-4AE3-8EC9-BEA570B8B0CB}" type="parTrans" cxnId="{FA35D6BE-9E2F-4DEF-8901-3D76A85024B7}">
      <dgm:prSet/>
      <dgm:spPr/>
      <dgm:t>
        <a:bodyPr/>
        <a:lstStyle/>
        <a:p>
          <a:endParaRPr lang="en-US"/>
        </a:p>
      </dgm:t>
    </dgm:pt>
    <dgm:pt modelId="{62C50972-4CFC-446A-A3CE-1403419809C5}" type="sibTrans" cxnId="{FA35D6BE-9E2F-4DEF-8901-3D76A85024B7}">
      <dgm:prSet/>
      <dgm:spPr/>
      <dgm:t>
        <a:bodyPr/>
        <a:lstStyle/>
        <a:p>
          <a:endParaRPr lang="en-US"/>
        </a:p>
      </dgm:t>
    </dgm:pt>
    <dgm:pt modelId="{7C4407ED-2312-4005-AFE4-F04129ACD818}">
      <dgm:prSet/>
      <dgm:spPr/>
      <dgm:t>
        <a:bodyPr/>
        <a:lstStyle/>
        <a:p>
          <a:r>
            <a:rPr lang="en-US" b="0" i="0" baseline="0"/>
            <a:t>Primary Color: Black </a:t>
          </a:r>
          <a:r>
            <a:rPr lang="en-US"/>
            <a:t>(--primary-color: black;)</a:t>
          </a:r>
        </a:p>
      </dgm:t>
    </dgm:pt>
    <dgm:pt modelId="{CBFE1A5F-1525-448C-84A1-D5FE31CF79C6}" type="parTrans" cxnId="{434ADD8A-3C54-4308-9765-F2F4391BE0B8}">
      <dgm:prSet/>
      <dgm:spPr/>
      <dgm:t>
        <a:bodyPr/>
        <a:lstStyle/>
        <a:p>
          <a:endParaRPr lang="en-US"/>
        </a:p>
      </dgm:t>
    </dgm:pt>
    <dgm:pt modelId="{2890C09A-D72E-4440-B5CB-253F966FFECE}" type="sibTrans" cxnId="{434ADD8A-3C54-4308-9765-F2F4391BE0B8}">
      <dgm:prSet/>
      <dgm:spPr/>
      <dgm:t>
        <a:bodyPr/>
        <a:lstStyle/>
        <a:p>
          <a:endParaRPr lang="en-US"/>
        </a:p>
      </dgm:t>
    </dgm:pt>
    <dgm:pt modelId="{EEA2819B-CC4E-4E8E-810C-034883677726}">
      <dgm:prSet/>
      <dgm:spPr/>
      <dgm:t>
        <a:bodyPr/>
        <a:lstStyle/>
        <a:p>
          <a:r>
            <a:rPr lang="en-US" b="0" i="0" baseline="0"/>
            <a:t>Secondary Color: White </a:t>
          </a:r>
          <a:r>
            <a:rPr lang="en-US"/>
            <a:t>(--secondary-color: #fff;)</a:t>
          </a:r>
        </a:p>
      </dgm:t>
    </dgm:pt>
    <dgm:pt modelId="{6BE9E59A-C977-4690-9142-DA8C11C3A463}" type="parTrans" cxnId="{87D9124B-DB0B-4DE9-8C93-A38251E11169}">
      <dgm:prSet/>
      <dgm:spPr/>
      <dgm:t>
        <a:bodyPr/>
        <a:lstStyle/>
        <a:p>
          <a:endParaRPr lang="en-US"/>
        </a:p>
      </dgm:t>
    </dgm:pt>
    <dgm:pt modelId="{34E27F46-C676-424F-AEAE-13952FB11615}" type="sibTrans" cxnId="{87D9124B-DB0B-4DE9-8C93-A38251E11169}">
      <dgm:prSet/>
      <dgm:spPr/>
      <dgm:t>
        <a:bodyPr/>
        <a:lstStyle/>
        <a:p>
          <a:endParaRPr lang="en-US"/>
        </a:p>
      </dgm:t>
    </dgm:pt>
    <dgm:pt modelId="{EFD73761-B0BB-47A5-AB59-FBEC676484A4}">
      <dgm:prSet/>
      <dgm:spPr/>
      <dgm:t>
        <a:bodyPr/>
        <a:lstStyle/>
        <a:p>
          <a:r>
            <a:rPr lang="en-US"/>
            <a:t>Font Family: Arial (--font-family: 'Arial', sans-serif;)</a:t>
          </a:r>
        </a:p>
      </dgm:t>
    </dgm:pt>
    <dgm:pt modelId="{C364D6DD-AB0C-44D1-8A2F-4BE1503CC0DC}" type="parTrans" cxnId="{E307F79E-7D82-4650-9D70-A896AB5DF70F}">
      <dgm:prSet/>
      <dgm:spPr/>
      <dgm:t>
        <a:bodyPr/>
        <a:lstStyle/>
        <a:p>
          <a:endParaRPr lang="en-US"/>
        </a:p>
      </dgm:t>
    </dgm:pt>
    <dgm:pt modelId="{421F1EFB-B800-4376-B126-45EAB0A1F7D2}" type="sibTrans" cxnId="{E307F79E-7D82-4650-9D70-A896AB5DF70F}">
      <dgm:prSet/>
      <dgm:spPr/>
      <dgm:t>
        <a:bodyPr/>
        <a:lstStyle/>
        <a:p>
          <a:endParaRPr lang="en-US"/>
        </a:p>
      </dgm:t>
    </dgm:pt>
    <dgm:pt modelId="{1FBDD711-A149-45DE-8C6A-048F3FC466A8}">
      <dgm:prSet/>
      <dgm:spPr/>
      <dgm:t>
        <a:bodyPr/>
        <a:lstStyle/>
        <a:p>
          <a:r>
            <a:rPr lang="en-US"/>
            <a:t>Background Color: Light gray (--background-color: #f4f4f4;)</a:t>
          </a:r>
        </a:p>
      </dgm:t>
    </dgm:pt>
    <dgm:pt modelId="{D1D72698-C51C-4DAA-B7B2-0C6E4EF81049}" type="parTrans" cxnId="{812C008A-94EF-419E-BEC7-10E51A36E720}">
      <dgm:prSet/>
      <dgm:spPr/>
      <dgm:t>
        <a:bodyPr/>
        <a:lstStyle/>
        <a:p>
          <a:endParaRPr lang="en-US"/>
        </a:p>
      </dgm:t>
    </dgm:pt>
    <dgm:pt modelId="{5DBBF974-7C39-4577-88AE-4CBB6149944A}" type="sibTrans" cxnId="{812C008A-94EF-419E-BEC7-10E51A36E720}">
      <dgm:prSet/>
      <dgm:spPr/>
      <dgm:t>
        <a:bodyPr/>
        <a:lstStyle/>
        <a:p>
          <a:endParaRPr lang="en-US"/>
        </a:p>
      </dgm:t>
    </dgm:pt>
    <dgm:pt modelId="{BE6B058A-34B7-4BC9-84AA-3DF470562E1A}">
      <dgm:prSet/>
      <dgm:spPr/>
      <dgm:t>
        <a:bodyPr/>
        <a:lstStyle/>
        <a:p>
          <a:r>
            <a:rPr lang="en-US"/>
            <a:t>Button Hover Color: Dark gray (--button-hover-color: #444;)</a:t>
          </a:r>
        </a:p>
      </dgm:t>
    </dgm:pt>
    <dgm:pt modelId="{6CCDCCE1-D3B4-48CF-AA26-18081889BEA9}" type="parTrans" cxnId="{CF12BFFD-3758-4702-B3FE-49E7FF9F8A51}">
      <dgm:prSet/>
      <dgm:spPr/>
      <dgm:t>
        <a:bodyPr/>
        <a:lstStyle/>
        <a:p>
          <a:endParaRPr lang="en-US"/>
        </a:p>
      </dgm:t>
    </dgm:pt>
    <dgm:pt modelId="{01B45907-A0DA-4161-86FC-4C3C6B49DA58}" type="sibTrans" cxnId="{CF12BFFD-3758-4702-B3FE-49E7FF9F8A51}">
      <dgm:prSet/>
      <dgm:spPr/>
      <dgm:t>
        <a:bodyPr/>
        <a:lstStyle/>
        <a:p>
          <a:endParaRPr lang="en-US"/>
        </a:p>
      </dgm:t>
    </dgm:pt>
    <dgm:pt modelId="{8EC0E253-3B61-4CD6-8DF7-CAF413C48636}">
      <dgm:prSet/>
      <dgm:spPr/>
      <dgm:t>
        <a:bodyPr/>
        <a:lstStyle/>
        <a:p>
          <a:r>
            <a:rPr lang="en-US" b="1" i="0" baseline="0"/>
            <a:t>General Layout &amp; Structure:</a:t>
          </a:r>
          <a:endParaRPr lang="en-US"/>
        </a:p>
      </dgm:t>
    </dgm:pt>
    <dgm:pt modelId="{A6C217D2-7933-422A-9248-918FA7685E79}" type="parTrans" cxnId="{9A4DF5A6-A4FD-4366-8B9A-07F7025FACC9}">
      <dgm:prSet/>
      <dgm:spPr/>
      <dgm:t>
        <a:bodyPr/>
        <a:lstStyle/>
        <a:p>
          <a:endParaRPr lang="en-US"/>
        </a:p>
      </dgm:t>
    </dgm:pt>
    <dgm:pt modelId="{087096F8-1B83-4EDE-AAD2-704715A69142}" type="sibTrans" cxnId="{9A4DF5A6-A4FD-4366-8B9A-07F7025FACC9}">
      <dgm:prSet/>
      <dgm:spPr/>
      <dgm:t>
        <a:bodyPr/>
        <a:lstStyle/>
        <a:p>
          <a:endParaRPr lang="en-US"/>
        </a:p>
      </dgm:t>
    </dgm:pt>
    <dgm:pt modelId="{D7C0F784-EDD8-482C-9F1C-8B170FFAEFBA}">
      <dgm:prSet/>
      <dgm:spPr/>
      <dgm:t>
        <a:bodyPr/>
        <a:lstStyle/>
        <a:p>
          <a:r>
            <a:rPr lang="en-US" b="0" i="0" baseline="0"/>
            <a:t>Header: Fixed to the top, spans the full width with a black background.</a:t>
          </a:r>
          <a:endParaRPr lang="en-US"/>
        </a:p>
      </dgm:t>
    </dgm:pt>
    <dgm:pt modelId="{5FB67C09-38AD-4F67-8271-94261D87552D}" type="parTrans" cxnId="{DC88768B-B2FB-46D7-ACAC-0E533B22DDAC}">
      <dgm:prSet/>
      <dgm:spPr/>
      <dgm:t>
        <a:bodyPr/>
        <a:lstStyle/>
        <a:p>
          <a:endParaRPr lang="en-US"/>
        </a:p>
      </dgm:t>
    </dgm:pt>
    <dgm:pt modelId="{25261160-E83C-4358-8CF1-4DB2298D5FB8}" type="sibTrans" cxnId="{DC88768B-B2FB-46D7-ACAC-0E533B22DDAC}">
      <dgm:prSet/>
      <dgm:spPr/>
      <dgm:t>
        <a:bodyPr/>
        <a:lstStyle/>
        <a:p>
          <a:endParaRPr lang="en-US"/>
        </a:p>
      </dgm:t>
    </dgm:pt>
    <dgm:pt modelId="{E94B2DB1-8F91-4E68-8561-DC87D012E25E}">
      <dgm:prSet/>
      <dgm:spPr/>
      <dgm:t>
        <a:bodyPr/>
        <a:lstStyle/>
        <a:p>
          <a:r>
            <a:rPr lang="en-US" b="0" i="0" baseline="0"/>
            <a:t>Footer: Simple, centered copyright information.</a:t>
          </a:r>
          <a:endParaRPr lang="en-US"/>
        </a:p>
      </dgm:t>
    </dgm:pt>
    <dgm:pt modelId="{8134D49B-E320-49FF-B1B8-F182DE9893B4}" type="parTrans" cxnId="{CD458981-40B8-4E32-AF8B-16B9C8CA4806}">
      <dgm:prSet/>
      <dgm:spPr/>
      <dgm:t>
        <a:bodyPr/>
        <a:lstStyle/>
        <a:p>
          <a:endParaRPr lang="en-US"/>
        </a:p>
      </dgm:t>
    </dgm:pt>
    <dgm:pt modelId="{1A53D7A6-A686-47E0-BF3C-714A83680F0D}" type="sibTrans" cxnId="{CD458981-40B8-4E32-AF8B-16B9C8CA4806}">
      <dgm:prSet/>
      <dgm:spPr/>
      <dgm:t>
        <a:bodyPr/>
        <a:lstStyle/>
        <a:p>
          <a:endParaRPr lang="en-US"/>
        </a:p>
      </dgm:t>
    </dgm:pt>
    <dgm:pt modelId="{A187AAC7-A400-41FC-8517-C0DC7685FB5D}">
      <dgm:prSet/>
      <dgm:spPr/>
      <dgm:t>
        <a:bodyPr/>
        <a:lstStyle/>
        <a:p>
          <a:r>
            <a:rPr lang="en-US" b="1" i="0" baseline="0"/>
            <a:t>Button and Interaction Design:</a:t>
          </a:r>
          <a:endParaRPr lang="en-US"/>
        </a:p>
      </dgm:t>
    </dgm:pt>
    <dgm:pt modelId="{D5DD6282-0E20-4CF4-B0D3-D14AD5DE4146}" type="parTrans" cxnId="{9A8EF128-50F2-4C67-AC08-5B53054BB888}">
      <dgm:prSet/>
      <dgm:spPr/>
      <dgm:t>
        <a:bodyPr/>
        <a:lstStyle/>
        <a:p>
          <a:endParaRPr lang="en-US"/>
        </a:p>
      </dgm:t>
    </dgm:pt>
    <dgm:pt modelId="{328B8033-F805-4DDF-8BCD-327927F56B52}" type="sibTrans" cxnId="{9A8EF128-50F2-4C67-AC08-5B53054BB888}">
      <dgm:prSet/>
      <dgm:spPr/>
      <dgm:t>
        <a:bodyPr/>
        <a:lstStyle/>
        <a:p>
          <a:endParaRPr lang="en-US"/>
        </a:p>
      </dgm:t>
    </dgm:pt>
    <dgm:pt modelId="{D7F403F0-4F85-48BE-8B2F-2986EA74F716}">
      <dgm:prSet/>
      <dgm:spPr/>
      <dgm:t>
        <a:bodyPr/>
        <a:lstStyle/>
        <a:p>
          <a:r>
            <a:rPr lang="en-US" b="0" i="0" baseline="0"/>
            <a:t>Buttons: Black background with white text, hover effect.</a:t>
          </a:r>
          <a:endParaRPr lang="en-US"/>
        </a:p>
      </dgm:t>
    </dgm:pt>
    <dgm:pt modelId="{438304B3-4CC5-4B29-884F-DD5842046935}" type="parTrans" cxnId="{302818AD-8813-47E0-B3A3-D41BFA95164F}">
      <dgm:prSet/>
      <dgm:spPr/>
      <dgm:t>
        <a:bodyPr/>
        <a:lstStyle/>
        <a:p>
          <a:endParaRPr lang="en-US"/>
        </a:p>
      </dgm:t>
    </dgm:pt>
    <dgm:pt modelId="{6B88203B-E599-452F-9782-2AC7E8B7D0C9}" type="sibTrans" cxnId="{302818AD-8813-47E0-B3A3-D41BFA95164F}">
      <dgm:prSet/>
      <dgm:spPr/>
      <dgm:t>
        <a:bodyPr/>
        <a:lstStyle/>
        <a:p>
          <a:endParaRPr lang="en-US"/>
        </a:p>
      </dgm:t>
    </dgm:pt>
    <dgm:pt modelId="{641CFD7E-483D-439A-A05E-246044C65210}">
      <dgm:prSet/>
      <dgm:spPr/>
      <dgm:t>
        <a:bodyPr/>
        <a:lstStyle/>
        <a:p>
          <a:r>
            <a:rPr lang="en-US" b="0" i="0" baseline="0"/>
            <a:t>Product Item Hover Effect: Slight zoom effect when hovering over product items.</a:t>
          </a:r>
          <a:endParaRPr lang="en-US"/>
        </a:p>
      </dgm:t>
    </dgm:pt>
    <dgm:pt modelId="{3AD285B2-E759-455F-9405-9FBDEE6C56AA}" type="parTrans" cxnId="{EB5D85C3-0604-4A05-BACA-805A19998BB4}">
      <dgm:prSet/>
      <dgm:spPr/>
      <dgm:t>
        <a:bodyPr/>
        <a:lstStyle/>
        <a:p>
          <a:endParaRPr lang="en-US"/>
        </a:p>
      </dgm:t>
    </dgm:pt>
    <dgm:pt modelId="{4AD1F5C2-5733-4177-9844-8D9FFF9CD14D}" type="sibTrans" cxnId="{EB5D85C3-0604-4A05-BACA-805A19998BB4}">
      <dgm:prSet/>
      <dgm:spPr/>
      <dgm:t>
        <a:bodyPr/>
        <a:lstStyle/>
        <a:p>
          <a:endParaRPr lang="en-US"/>
        </a:p>
      </dgm:t>
    </dgm:pt>
    <dgm:pt modelId="{869C2475-A0DF-424D-833A-6623E96CE0A9}">
      <dgm:prSet/>
      <dgm:spPr/>
      <dgm:t>
        <a:bodyPr/>
        <a:lstStyle/>
        <a:p>
          <a:r>
            <a:rPr lang="en-US" b="1" i="0" baseline="0"/>
            <a:t>Overflow Handling:</a:t>
          </a:r>
          <a:endParaRPr lang="en-US"/>
        </a:p>
      </dgm:t>
    </dgm:pt>
    <dgm:pt modelId="{684FFF02-7D51-4936-9976-3F4EA52690EA}" type="parTrans" cxnId="{26D64770-27F7-4D1B-A7DC-3FA07A4ECD8F}">
      <dgm:prSet/>
      <dgm:spPr/>
      <dgm:t>
        <a:bodyPr/>
        <a:lstStyle/>
        <a:p>
          <a:endParaRPr lang="en-US"/>
        </a:p>
      </dgm:t>
    </dgm:pt>
    <dgm:pt modelId="{2701577D-52C0-491C-8E80-E9FB2C9410D4}" type="sibTrans" cxnId="{26D64770-27F7-4D1B-A7DC-3FA07A4ECD8F}">
      <dgm:prSet/>
      <dgm:spPr/>
      <dgm:t>
        <a:bodyPr/>
        <a:lstStyle/>
        <a:p>
          <a:endParaRPr lang="en-US"/>
        </a:p>
      </dgm:t>
    </dgm:pt>
    <dgm:pt modelId="{BB383DDC-0D71-4F84-B57C-05B885811DAA}">
      <dgm:prSet/>
      <dgm:spPr/>
      <dgm:t>
        <a:bodyPr/>
        <a:lstStyle/>
        <a:p>
          <a:r>
            <a:rPr lang="en-US" b="0" i="0" baseline="0"/>
            <a:t>Prevent horizontal overflow using </a:t>
          </a:r>
          <a:r>
            <a:rPr lang="en-US"/>
            <a:t>overflow-x: hidden;</a:t>
          </a:r>
        </a:p>
      </dgm:t>
    </dgm:pt>
    <dgm:pt modelId="{B00E4850-5E92-483A-AD50-C08418BB44F4}" type="parTrans" cxnId="{AF11FC7C-F0A8-4B00-B141-EB0F34C3D866}">
      <dgm:prSet/>
      <dgm:spPr/>
      <dgm:t>
        <a:bodyPr/>
        <a:lstStyle/>
        <a:p>
          <a:endParaRPr lang="en-US"/>
        </a:p>
      </dgm:t>
    </dgm:pt>
    <dgm:pt modelId="{60389CDE-86D1-4094-98B6-585F5780E34B}" type="sibTrans" cxnId="{AF11FC7C-F0A8-4B00-B141-EB0F34C3D866}">
      <dgm:prSet/>
      <dgm:spPr/>
      <dgm:t>
        <a:bodyPr/>
        <a:lstStyle/>
        <a:p>
          <a:endParaRPr lang="en-US"/>
        </a:p>
      </dgm:t>
    </dgm:pt>
    <dgm:pt modelId="{9A76C9C0-5D2A-4717-A09D-A2363541C510}" type="pres">
      <dgm:prSet presAssocID="{6F7AFDE6-1CDF-49C4-BD06-FA28F354DF81}" presName="linear" presStyleCnt="0">
        <dgm:presLayoutVars>
          <dgm:animLvl val="lvl"/>
          <dgm:resizeHandles val="exact"/>
        </dgm:presLayoutVars>
      </dgm:prSet>
      <dgm:spPr/>
    </dgm:pt>
    <dgm:pt modelId="{F99910E2-BAD9-47F3-9AF5-E224751B7BB8}" type="pres">
      <dgm:prSet presAssocID="{D3FB7301-AC0F-417D-881B-41001AAD1D23}" presName="parentText" presStyleLbl="node1" presStyleIdx="0" presStyleCnt="4" custLinFactNeighborX="0" custLinFactNeighborY="722">
        <dgm:presLayoutVars>
          <dgm:chMax val="0"/>
          <dgm:bulletEnabled val="1"/>
        </dgm:presLayoutVars>
      </dgm:prSet>
      <dgm:spPr/>
    </dgm:pt>
    <dgm:pt modelId="{C50ED382-44AD-411A-8C2F-9A932796A3D6}" type="pres">
      <dgm:prSet presAssocID="{D3FB7301-AC0F-417D-881B-41001AAD1D23}" presName="childText" presStyleLbl="revTx" presStyleIdx="0" presStyleCnt="4">
        <dgm:presLayoutVars>
          <dgm:bulletEnabled val="1"/>
        </dgm:presLayoutVars>
      </dgm:prSet>
      <dgm:spPr/>
    </dgm:pt>
    <dgm:pt modelId="{1F522035-9264-4EB1-BFCA-28F5161EC276}" type="pres">
      <dgm:prSet presAssocID="{8EC0E253-3B61-4CD6-8DF7-CAF413C4863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CACBA82-FBFA-4185-A03F-C94DD8A98EB8}" type="pres">
      <dgm:prSet presAssocID="{8EC0E253-3B61-4CD6-8DF7-CAF413C48636}" presName="childText" presStyleLbl="revTx" presStyleIdx="1" presStyleCnt="4">
        <dgm:presLayoutVars>
          <dgm:bulletEnabled val="1"/>
        </dgm:presLayoutVars>
      </dgm:prSet>
      <dgm:spPr/>
    </dgm:pt>
    <dgm:pt modelId="{A0F65FFF-F165-46E9-99CF-58C64D7794B7}" type="pres">
      <dgm:prSet presAssocID="{A187AAC7-A400-41FC-8517-C0DC7685FB5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9D2B49C-C982-4C80-AA4D-9EDF8CF97ADA}" type="pres">
      <dgm:prSet presAssocID="{A187AAC7-A400-41FC-8517-C0DC7685FB5D}" presName="childText" presStyleLbl="revTx" presStyleIdx="2" presStyleCnt="4">
        <dgm:presLayoutVars>
          <dgm:bulletEnabled val="1"/>
        </dgm:presLayoutVars>
      </dgm:prSet>
      <dgm:spPr/>
    </dgm:pt>
    <dgm:pt modelId="{43D08B55-B868-41F5-8CD0-BF1A4CCE169B}" type="pres">
      <dgm:prSet presAssocID="{869C2475-A0DF-424D-833A-6623E96CE0A9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DF79B034-51B1-4804-AB59-46E4303ED939}" type="pres">
      <dgm:prSet presAssocID="{869C2475-A0DF-424D-833A-6623E96CE0A9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36082C03-1BD4-4CBE-8F1F-8CD71DADE288}" type="presOf" srcId="{869C2475-A0DF-424D-833A-6623E96CE0A9}" destId="{43D08B55-B868-41F5-8CD0-BF1A4CCE169B}" srcOrd="0" destOrd="0" presId="urn:microsoft.com/office/officeart/2005/8/layout/vList2"/>
    <dgm:cxn modelId="{A1E7A821-48F8-45BA-A363-D0B5F38825A5}" type="presOf" srcId="{7C4407ED-2312-4005-AFE4-F04129ACD818}" destId="{C50ED382-44AD-411A-8C2F-9A932796A3D6}" srcOrd="0" destOrd="0" presId="urn:microsoft.com/office/officeart/2005/8/layout/vList2"/>
    <dgm:cxn modelId="{9A8EF128-50F2-4C67-AC08-5B53054BB888}" srcId="{6F7AFDE6-1CDF-49C4-BD06-FA28F354DF81}" destId="{A187AAC7-A400-41FC-8517-C0DC7685FB5D}" srcOrd="2" destOrd="0" parTransId="{D5DD6282-0E20-4CF4-B0D3-D14AD5DE4146}" sibTransId="{328B8033-F805-4DDF-8BCD-327927F56B52}"/>
    <dgm:cxn modelId="{8AEE5934-84EE-477E-93D3-E5A9DB95280A}" type="presOf" srcId="{EEA2819B-CC4E-4E8E-810C-034883677726}" destId="{C50ED382-44AD-411A-8C2F-9A932796A3D6}" srcOrd="0" destOrd="1" presId="urn:microsoft.com/office/officeart/2005/8/layout/vList2"/>
    <dgm:cxn modelId="{812F3A36-3B7A-400E-940B-EDCA25E8F39B}" type="presOf" srcId="{BB383DDC-0D71-4F84-B57C-05B885811DAA}" destId="{DF79B034-51B1-4804-AB59-46E4303ED939}" srcOrd="0" destOrd="0" presId="urn:microsoft.com/office/officeart/2005/8/layout/vList2"/>
    <dgm:cxn modelId="{AE69E536-A243-435E-83E1-A273B55AE5B3}" type="presOf" srcId="{641CFD7E-483D-439A-A05E-246044C65210}" destId="{E9D2B49C-C982-4C80-AA4D-9EDF8CF97ADA}" srcOrd="0" destOrd="1" presId="urn:microsoft.com/office/officeart/2005/8/layout/vList2"/>
    <dgm:cxn modelId="{C5B07C3B-FB34-41E5-A191-C5FDBDD11AEA}" type="presOf" srcId="{8EC0E253-3B61-4CD6-8DF7-CAF413C48636}" destId="{1F522035-9264-4EB1-BFCA-28F5161EC276}" srcOrd="0" destOrd="0" presId="urn:microsoft.com/office/officeart/2005/8/layout/vList2"/>
    <dgm:cxn modelId="{B1A3BF44-4FDF-4053-AF9A-7C4CD0A322EF}" type="presOf" srcId="{BE6B058A-34B7-4BC9-84AA-3DF470562E1A}" destId="{C50ED382-44AD-411A-8C2F-9A932796A3D6}" srcOrd="0" destOrd="4" presId="urn:microsoft.com/office/officeart/2005/8/layout/vList2"/>
    <dgm:cxn modelId="{87D9124B-DB0B-4DE9-8C93-A38251E11169}" srcId="{D3FB7301-AC0F-417D-881B-41001AAD1D23}" destId="{EEA2819B-CC4E-4E8E-810C-034883677726}" srcOrd="1" destOrd="0" parTransId="{6BE9E59A-C977-4690-9142-DA8C11C3A463}" sibTransId="{34E27F46-C676-424F-AEAE-13952FB11615}"/>
    <dgm:cxn modelId="{26D64770-27F7-4D1B-A7DC-3FA07A4ECD8F}" srcId="{6F7AFDE6-1CDF-49C4-BD06-FA28F354DF81}" destId="{869C2475-A0DF-424D-833A-6623E96CE0A9}" srcOrd="3" destOrd="0" parTransId="{684FFF02-7D51-4936-9976-3F4EA52690EA}" sibTransId="{2701577D-52C0-491C-8E80-E9FB2C9410D4}"/>
    <dgm:cxn modelId="{AF11FC7C-F0A8-4B00-B141-EB0F34C3D866}" srcId="{869C2475-A0DF-424D-833A-6623E96CE0A9}" destId="{BB383DDC-0D71-4F84-B57C-05B885811DAA}" srcOrd="0" destOrd="0" parTransId="{B00E4850-5E92-483A-AD50-C08418BB44F4}" sibTransId="{60389CDE-86D1-4094-98B6-585F5780E34B}"/>
    <dgm:cxn modelId="{CD458981-40B8-4E32-AF8B-16B9C8CA4806}" srcId="{8EC0E253-3B61-4CD6-8DF7-CAF413C48636}" destId="{E94B2DB1-8F91-4E68-8561-DC87D012E25E}" srcOrd="1" destOrd="0" parTransId="{8134D49B-E320-49FF-B1B8-F182DE9893B4}" sibTransId="{1A53D7A6-A686-47E0-BF3C-714A83680F0D}"/>
    <dgm:cxn modelId="{2035F682-788D-445E-8110-1598EEE4EC1E}" type="presOf" srcId="{D7C0F784-EDD8-482C-9F1C-8B170FFAEFBA}" destId="{ACACBA82-FBFA-4185-A03F-C94DD8A98EB8}" srcOrd="0" destOrd="0" presId="urn:microsoft.com/office/officeart/2005/8/layout/vList2"/>
    <dgm:cxn modelId="{812C008A-94EF-419E-BEC7-10E51A36E720}" srcId="{D3FB7301-AC0F-417D-881B-41001AAD1D23}" destId="{1FBDD711-A149-45DE-8C6A-048F3FC466A8}" srcOrd="3" destOrd="0" parTransId="{D1D72698-C51C-4DAA-B7B2-0C6E4EF81049}" sibTransId="{5DBBF974-7C39-4577-88AE-4CBB6149944A}"/>
    <dgm:cxn modelId="{434ADD8A-3C54-4308-9765-F2F4391BE0B8}" srcId="{D3FB7301-AC0F-417D-881B-41001AAD1D23}" destId="{7C4407ED-2312-4005-AFE4-F04129ACD818}" srcOrd="0" destOrd="0" parTransId="{CBFE1A5F-1525-448C-84A1-D5FE31CF79C6}" sibTransId="{2890C09A-D72E-4440-B5CB-253F966FFECE}"/>
    <dgm:cxn modelId="{DC88768B-B2FB-46D7-ACAC-0E533B22DDAC}" srcId="{8EC0E253-3B61-4CD6-8DF7-CAF413C48636}" destId="{D7C0F784-EDD8-482C-9F1C-8B170FFAEFBA}" srcOrd="0" destOrd="0" parTransId="{5FB67C09-38AD-4F67-8271-94261D87552D}" sibTransId="{25261160-E83C-4358-8CF1-4DB2298D5FB8}"/>
    <dgm:cxn modelId="{46B7A993-21C7-4C90-85E5-84571FE7F88E}" type="presOf" srcId="{EFD73761-B0BB-47A5-AB59-FBEC676484A4}" destId="{C50ED382-44AD-411A-8C2F-9A932796A3D6}" srcOrd="0" destOrd="2" presId="urn:microsoft.com/office/officeart/2005/8/layout/vList2"/>
    <dgm:cxn modelId="{6EFDFC95-8CB9-44E9-88D7-494E7A39ABA5}" type="presOf" srcId="{E94B2DB1-8F91-4E68-8561-DC87D012E25E}" destId="{ACACBA82-FBFA-4185-A03F-C94DD8A98EB8}" srcOrd="0" destOrd="1" presId="urn:microsoft.com/office/officeart/2005/8/layout/vList2"/>
    <dgm:cxn modelId="{E307F79E-7D82-4650-9D70-A896AB5DF70F}" srcId="{D3FB7301-AC0F-417D-881B-41001AAD1D23}" destId="{EFD73761-B0BB-47A5-AB59-FBEC676484A4}" srcOrd="2" destOrd="0" parTransId="{C364D6DD-AB0C-44D1-8A2F-4BE1503CC0DC}" sibTransId="{421F1EFB-B800-4376-B126-45EAB0A1F7D2}"/>
    <dgm:cxn modelId="{9A4DF5A6-A4FD-4366-8B9A-07F7025FACC9}" srcId="{6F7AFDE6-1CDF-49C4-BD06-FA28F354DF81}" destId="{8EC0E253-3B61-4CD6-8DF7-CAF413C48636}" srcOrd="1" destOrd="0" parTransId="{A6C217D2-7933-422A-9248-918FA7685E79}" sibTransId="{087096F8-1B83-4EDE-AAD2-704715A69142}"/>
    <dgm:cxn modelId="{302818AD-8813-47E0-B3A3-D41BFA95164F}" srcId="{A187AAC7-A400-41FC-8517-C0DC7685FB5D}" destId="{D7F403F0-4F85-48BE-8B2F-2986EA74F716}" srcOrd="0" destOrd="0" parTransId="{438304B3-4CC5-4B29-884F-DD5842046935}" sibTransId="{6B88203B-E599-452F-9782-2AC7E8B7D0C9}"/>
    <dgm:cxn modelId="{ECF2ADBD-E72A-4759-8685-950F12EBFEA6}" type="presOf" srcId="{1FBDD711-A149-45DE-8C6A-048F3FC466A8}" destId="{C50ED382-44AD-411A-8C2F-9A932796A3D6}" srcOrd="0" destOrd="3" presId="urn:microsoft.com/office/officeart/2005/8/layout/vList2"/>
    <dgm:cxn modelId="{FA35D6BE-9E2F-4DEF-8901-3D76A85024B7}" srcId="{6F7AFDE6-1CDF-49C4-BD06-FA28F354DF81}" destId="{D3FB7301-AC0F-417D-881B-41001AAD1D23}" srcOrd="0" destOrd="0" parTransId="{7ECE10D9-8AF1-4AE3-8EC9-BEA570B8B0CB}" sibTransId="{62C50972-4CFC-446A-A3CE-1403419809C5}"/>
    <dgm:cxn modelId="{313FF5BE-FE09-4579-A3AD-C4833197B6ED}" type="presOf" srcId="{D7F403F0-4F85-48BE-8B2F-2986EA74F716}" destId="{E9D2B49C-C982-4C80-AA4D-9EDF8CF97ADA}" srcOrd="0" destOrd="0" presId="urn:microsoft.com/office/officeart/2005/8/layout/vList2"/>
    <dgm:cxn modelId="{EB5D85C3-0604-4A05-BACA-805A19998BB4}" srcId="{A187AAC7-A400-41FC-8517-C0DC7685FB5D}" destId="{641CFD7E-483D-439A-A05E-246044C65210}" srcOrd="1" destOrd="0" parTransId="{3AD285B2-E759-455F-9405-9FBDEE6C56AA}" sibTransId="{4AD1F5C2-5733-4177-9844-8D9FFF9CD14D}"/>
    <dgm:cxn modelId="{771F7AE3-25EA-4A40-94A1-8E714498516E}" type="presOf" srcId="{A187AAC7-A400-41FC-8517-C0DC7685FB5D}" destId="{A0F65FFF-F165-46E9-99CF-58C64D7794B7}" srcOrd="0" destOrd="0" presId="urn:microsoft.com/office/officeart/2005/8/layout/vList2"/>
    <dgm:cxn modelId="{354C03E5-5F4F-47BA-AD14-B3446828B142}" type="presOf" srcId="{D3FB7301-AC0F-417D-881B-41001AAD1D23}" destId="{F99910E2-BAD9-47F3-9AF5-E224751B7BB8}" srcOrd="0" destOrd="0" presId="urn:microsoft.com/office/officeart/2005/8/layout/vList2"/>
    <dgm:cxn modelId="{CF12BFFD-3758-4702-B3FE-49E7FF9F8A51}" srcId="{D3FB7301-AC0F-417D-881B-41001AAD1D23}" destId="{BE6B058A-34B7-4BC9-84AA-3DF470562E1A}" srcOrd="4" destOrd="0" parTransId="{6CCDCCE1-D3B4-48CF-AA26-18081889BEA9}" sibTransId="{01B45907-A0DA-4161-86FC-4C3C6B49DA58}"/>
    <dgm:cxn modelId="{DC03E1FD-7CD5-4C52-8016-0F8E71E4B653}" type="presOf" srcId="{6F7AFDE6-1CDF-49C4-BD06-FA28F354DF81}" destId="{9A76C9C0-5D2A-4717-A09D-A2363541C510}" srcOrd="0" destOrd="0" presId="urn:microsoft.com/office/officeart/2005/8/layout/vList2"/>
    <dgm:cxn modelId="{5FFF523E-2633-4061-85A5-81C9C8B1AA15}" type="presParOf" srcId="{9A76C9C0-5D2A-4717-A09D-A2363541C510}" destId="{F99910E2-BAD9-47F3-9AF5-E224751B7BB8}" srcOrd="0" destOrd="0" presId="urn:microsoft.com/office/officeart/2005/8/layout/vList2"/>
    <dgm:cxn modelId="{2D94E539-7192-4D97-8A7A-134AF4CE7C00}" type="presParOf" srcId="{9A76C9C0-5D2A-4717-A09D-A2363541C510}" destId="{C50ED382-44AD-411A-8C2F-9A932796A3D6}" srcOrd="1" destOrd="0" presId="urn:microsoft.com/office/officeart/2005/8/layout/vList2"/>
    <dgm:cxn modelId="{4F66FCC8-3781-4E51-B063-B8CE66DFD985}" type="presParOf" srcId="{9A76C9C0-5D2A-4717-A09D-A2363541C510}" destId="{1F522035-9264-4EB1-BFCA-28F5161EC276}" srcOrd="2" destOrd="0" presId="urn:microsoft.com/office/officeart/2005/8/layout/vList2"/>
    <dgm:cxn modelId="{6F2B7F60-1204-4F28-BD90-3F445031219A}" type="presParOf" srcId="{9A76C9C0-5D2A-4717-A09D-A2363541C510}" destId="{ACACBA82-FBFA-4185-A03F-C94DD8A98EB8}" srcOrd="3" destOrd="0" presId="urn:microsoft.com/office/officeart/2005/8/layout/vList2"/>
    <dgm:cxn modelId="{0A286934-6CB5-4F07-9B81-88D4359281FA}" type="presParOf" srcId="{9A76C9C0-5D2A-4717-A09D-A2363541C510}" destId="{A0F65FFF-F165-46E9-99CF-58C64D7794B7}" srcOrd="4" destOrd="0" presId="urn:microsoft.com/office/officeart/2005/8/layout/vList2"/>
    <dgm:cxn modelId="{BED27665-0C1B-4A70-A998-072C51D41355}" type="presParOf" srcId="{9A76C9C0-5D2A-4717-A09D-A2363541C510}" destId="{E9D2B49C-C982-4C80-AA4D-9EDF8CF97ADA}" srcOrd="5" destOrd="0" presId="urn:microsoft.com/office/officeart/2005/8/layout/vList2"/>
    <dgm:cxn modelId="{93D3C832-C51D-474E-9D48-F6DC24A0899E}" type="presParOf" srcId="{9A76C9C0-5D2A-4717-A09D-A2363541C510}" destId="{43D08B55-B868-41F5-8CD0-BF1A4CCE169B}" srcOrd="6" destOrd="0" presId="urn:microsoft.com/office/officeart/2005/8/layout/vList2"/>
    <dgm:cxn modelId="{FD8B1299-48E0-4860-991C-D739F807259F}" type="presParOf" srcId="{9A76C9C0-5D2A-4717-A09D-A2363541C510}" destId="{DF79B034-51B1-4804-AB59-46E4303ED939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4B318F9-69E2-459B-8323-488B53EA665B}" type="doc">
      <dgm:prSet loTypeId="urn:microsoft.com/office/officeart/2005/8/layout/chevron2" loCatId="process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06952A1A-17A0-4613-8878-DC26B4B0BCF9}">
      <dgm:prSet/>
      <dgm:spPr/>
      <dgm:t>
        <a:bodyPr/>
        <a:lstStyle/>
        <a:p>
          <a:r>
            <a:rPr lang="en-US" b="1"/>
            <a:t>Page Layout &amp; Structure:</a:t>
          </a:r>
          <a:endParaRPr lang="en-US"/>
        </a:p>
      </dgm:t>
    </dgm:pt>
    <dgm:pt modelId="{7FED9194-0153-4DB3-B915-D78E72D1B44F}" type="parTrans" cxnId="{6BF77B59-8C58-4912-B2EB-C949D984C995}">
      <dgm:prSet/>
      <dgm:spPr/>
      <dgm:t>
        <a:bodyPr/>
        <a:lstStyle/>
        <a:p>
          <a:endParaRPr lang="en-US"/>
        </a:p>
      </dgm:t>
    </dgm:pt>
    <dgm:pt modelId="{2564F8DD-40ED-45BC-94D9-13AD41B9B376}" type="sibTrans" cxnId="{6BF77B59-8C58-4912-B2EB-C949D984C995}">
      <dgm:prSet/>
      <dgm:spPr/>
      <dgm:t>
        <a:bodyPr/>
        <a:lstStyle/>
        <a:p>
          <a:endParaRPr lang="en-US"/>
        </a:p>
      </dgm:t>
    </dgm:pt>
    <dgm:pt modelId="{68C08086-B44E-41CE-9DC7-1D90B7D41449}">
      <dgm:prSet/>
      <dgm:spPr/>
      <dgm:t>
        <a:bodyPr/>
        <a:lstStyle/>
        <a:p>
          <a:r>
            <a:rPr lang="en-US"/>
            <a:t>Header: Fixed to the top, includes navigation and cart icons.</a:t>
          </a:r>
        </a:p>
      </dgm:t>
    </dgm:pt>
    <dgm:pt modelId="{15FD70FE-D441-4AE4-BBB7-6491DF12C174}" type="parTrans" cxnId="{BCEAAF43-BD1A-4F3F-9A02-75BA34AB63CA}">
      <dgm:prSet/>
      <dgm:spPr/>
      <dgm:t>
        <a:bodyPr/>
        <a:lstStyle/>
        <a:p>
          <a:endParaRPr lang="en-US"/>
        </a:p>
      </dgm:t>
    </dgm:pt>
    <dgm:pt modelId="{A7AA404A-3025-43E8-BEFA-40715D9AA23A}" type="sibTrans" cxnId="{BCEAAF43-BD1A-4F3F-9A02-75BA34AB63CA}">
      <dgm:prSet/>
      <dgm:spPr/>
      <dgm:t>
        <a:bodyPr/>
        <a:lstStyle/>
        <a:p>
          <a:endParaRPr lang="en-US"/>
        </a:p>
      </dgm:t>
    </dgm:pt>
    <dgm:pt modelId="{36B28FA8-8B5F-4659-AD45-D2B70C335B4F}">
      <dgm:prSet/>
      <dgm:spPr/>
      <dgm:t>
        <a:bodyPr/>
        <a:lstStyle/>
        <a:p>
          <a:r>
            <a:rPr lang="en-US"/>
            <a:t>Menu Sidebar: Appears when the menu button is clicked.</a:t>
          </a:r>
        </a:p>
      </dgm:t>
    </dgm:pt>
    <dgm:pt modelId="{D05EC224-31FC-42A2-B728-87EE99EB5115}" type="parTrans" cxnId="{01FD4D35-CBC5-4497-A203-D43914B0C526}">
      <dgm:prSet/>
      <dgm:spPr/>
      <dgm:t>
        <a:bodyPr/>
        <a:lstStyle/>
        <a:p>
          <a:endParaRPr lang="en-US"/>
        </a:p>
      </dgm:t>
    </dgm:pt>
    <dgm:pt modelId="{8A799D3C-29F8-4FFD-A6C1-C4A129082922}" type="sibTrans" cxnId="{01FD4D35-CBC5-4497-A203-D43914B0C526}">
      <dgm:prSet/>
      <dgm:spPr/>
      <dgm:t>
        <a:bodyPr/>
        <a:lstStyle/>
        <a:p>
          <a:endParaRPr lang="en-US"/>
        </a:p>
      </dgm:t>
    </dgm:pt>
    <dgm:pt modelId="{83532FC2-7763-4562-B5B4-AA1B5F251480}">
      <dgm:prSet/>
      <dgm:spPr/>
      <dgm:t>
        <a:bodyPr/>
        <a:lstStyle/>
        <a:p>
          <a:r>
            <a:rPr lang="en-US"/>
            <a:t>Carousel: Full-width banner images with fade transition.</a:t>
          </a:r>
        </a:p>
      </dgm:t>
    </dgm:pt>
    <dgm:pt modelId="{F183D263-12B0-4F09-9E43-8084DDA67ECC}" type="parTrans" cxnId="{08A64A93-13F1-4AC4-AD4B-EDA69DE9F231}">
      <dgm:prSet/>
      <dgm:spPr/>
      <dgm:t>
        <a:bodyPr/>
        <a:lstStyle/>
        <a:p>
          <a:endParaRPr lang="en-US"/>
        </a:p>
      </dgm:t>
    </dgm:pt>
    <dgm:pt modelId="{05AFDF76-1622-4197-91C6-052B713489B1}" type="sibTrans" cxnId="{08A64A93-13F1-4AC4-AD4B-EDA69DE9F231}">
      <dgm:prSet/>
      <dgm:spPr/>
      <dgm:t>
        <a:bodyPr/>
        <a:lstStyle/>
        <a:p>
          <a:endParaRPr lang="en-US"/>
        </a:p>
      </dgm:t>
    </dgm:pt>
    <dgm:pt modelId="{22068AB3-256A-45A8-B1E4-76DC2A430CD7}">
      <dgm:prSet/>
      <dgm:spPr/>
      <dgm:t>
        <a:bodyPr/>
        <a:lstStyle/>
        <a:p>
          <a:r>
            <a:rPr lang="en-US"/>
            <a:t>Products Section: Displayed using flexbox, horizontally scrollable, with filters for shirts, pants, and hoodies.</a:t>
          </a:r>
        </a:p>
      </dgm:t>
    </dgm:pt>
    <dgm:pt modelId="{EF985F90-3963-4552-88F3-2DF9A3AE5007}" type="parTrans" cxnId="{5B800D41-3609-4632-815C-9791158B90EF}">
      <dgm:prSet/>
      <dgm:spPr/>
      <dgm:t>
        <a:bodyPr/>
        <a:lstStyle/>
        <a:p>
          <a:endParaRPr lang="en-US"/>
        </a:p>
      </dgm:t>
    </dgm:pt>
    <dgm:pt modelId="{455CF89A-35F7-408A-A21D-DCF37C764053}" type="sibTrans" cxnId="{5B800D41-3609-4632-815C-9791158B90EF}">
      <dgm:prSet/>
      <dgm:spPr/>
      <dgm:t>
        <a:bodyPr/>
        <a:lstStyle/>
        <a:p>
          <a:endParaRPr lang="en-US"/>
        </a:p>
      </dgm:t>
    </dgm:pt>
    <dgm:pt modelId="{3701D3F7-AA2C-4635-BC6B-460AB3DA3EBC}">
      <dgm:prSet/>
      <dgm:spPr/>
      <dgm:t>
        <a:bodyPr/>
        <a:lstStyle/>
        <a:p>
          <a:r>
            <a:rPr lang="en-US"/>
            <a:t>Cart Sidebar: Fixed at the bottom-right of the page, with total price and checkout options.</a:t>
          </a:r>
        </a:p>
      </dgm:t>
    </dgm:pt>
    <dgm:pt modelId="{87859C4B-34DF-4A2A-A7AC-8842876584EC}" type="parTrans" cxnId="{99062741-0022-41A9-9069-0B90B36F76FA}">
      <dgm:prSet/>
      <dgm:spPr/>
      <dgm:t>
        <a:bodyPr/>
        <a:lstStyle/>
        <a:p>
          <a:endParaRPr lang="en-US"/>
        </a:p>
      </dgm:t>
    </dgm:pt>
    <dgm:pt modelId="{F1E91147-2919-4F7F-A3D6-847A01F44884}" type="sibTrans" cxnId="{99062741-0022-41A9-9069-0B90B36F76FA}">
      <dgm:prSet/>
      <dgm:spPr/>
      <dgm:t>
        <a:bodyPr/>
        <a:lstStyle/>
        <a:p>
          <a:endParaRPr lang="en-US"/>
        </a:p>
      </dgm:t>
    </dgm:pt>
    <dgm:pt modelId="{9A0EC152-7892-4E49-A2BB-2339C6F72441}">
      <dgm:prSet/>
      <dgm:spPr/>
      <dgm:t>
        <a:bodyPr/>
        <a:lstStyle/>
        <a:p>
          <a:r>
            <a:rPr lang="en-US" b="1"/>
            <a:t>Button and Interaction Design:</a:t>
          </a:r>
          <a:endParaRPr lang="en-US"/>
        </a:p>
      </dgm:t>
    </dgm:pt>
    <dgm:pt modelId="{1703ADBF-1629-4C4B-9207-3D5214ED18B4}" type="parTrans" cxnId="{F8FCD145-54FB-4EFD-A82E-052276DEB562}">
      <dgm:prSet/>
      <dgm:spPr/>
      <dgm:t>
        <a:bodyPr/>
        <a:lstStyle/>
        <a:p>
          <a:endParaRPr lang="en-US"/>
        </a:p>
      </dgm:t>
    </dgm:pt>
    <dgm:pt modelId="{8FEAB08A-01E2-4855-ADB0-193038904905}" type="sibTrans" cxnId="{F8FCD145-54FB-4EFD-A82E-052276DEB562}">
      <dgm:prSet/>
      <dgm:spPr/>
      <dgm:t>
        <a:bodyPr/>
        <a:lstStyle/>
        <a:p>
          <a:endParaRPr lang="en-US"/>
        </a:p>
      </dgm:t>
    </dgm:pt>
    <dgm:pt modelId="{7BD954E6-6421-4D77-B122-E8DEA520D611}">
      <dgm:prSet/>
      <dgm:spPr/>
      <dgm:t>
        <a:bodyPr/>
        <a:lstStyle/>
        <a:p>
          <a:r>
            <a:rPr lang="en-US"/>
            <a:t>Buttons with a black background, hover effect to darken the button's background.</a:t>
          </a:r>
        </a:p>
      </dgm:t>
    </dgm:pt>
    <dgm:pt modelId="{AA778FD8-6E4F-4247-AE67-07DB00EE5430}" type="parTrans" cxnId="{CA412D2C-B1D3-4A66-858D-CF2F72EC9806}">
      <dgm:prSet/>
      <dgm:spPr/>
      <dgm:t>
        <a:bodyPr/>
        <a:lstStyle/>
        <a:p>
          <a:endParaRPr lang="en-US"/>
        </a:p>
      </dgm:t>
    </dgm:pt>
    <dgm:pt modelId="{EA929BFF-BF3A-452A-B7C7-8389ED6DCF6C}" type="sibTrans" cxnId="{CA412D2C-B1D3-4A66-858D-CF2F72EC9806}">
      <dgm:prSet/>
      <dgm:spPr/>
      <dgm:t>
        <a:bodyPr/>
        <a:lstStyle/>
        <a:p>
          <a:endParaRPr lang="en-US"/>
        </a:p>
      </dgm:t>
    </dgm:pt>
    <dgm:pt modelId="{3E5DBB59-95AA-413E-8E1A-E28A010DCE3E}" type="pres">
      <dgm:prSet presAssocID="{94B318F9-69E2-459B-8323-488B53EA665B}" presName="linearFlow" presStyleCnt="0">
        <dgm:presLayoutVars>
          <dgm:dir/>
          <dgm:animLvl val="lvl"/>
          <dgm:resizeHandles val="exact"/>
        </dgm:presLayoutVars>
      </dgm:prSet>
      <dgm:spPr/>
    </dgm:pt>
    <dgm:pt modelId="{37005AEF-C7B8-4596-8DEE-635BB3617CD7}" type="pres">
      <dgm:prSet presAssocID="{06952A1A-17A0-4613-8878-DC26B4B0BCF9}" presName="composite" presStyleCnt="0"/>
      <dgm:spPr/>
    </dgm:pt>
    <dgm:pt modelId="{9B47FE5D-7E3E-42CA-9D60-591AFFBFF322}" type="pres">
      <dgm:prSet presAssocID="{06952A1A-17A0-4613-8878-DC26B4B0BCF9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7761AD8A-4577-41C4-B767-1EAA1E3AA762}" type="pres">
      <dgm:prSet presAssocID="{06952A1A-17A0-4613-8878-DC26B4B0BCF9}" presName="descendantText" presStyleLbl="alignAcc1" presStyleIdx="0" presStyleCnt="2">
        <dgm:presLayoutVars>
          <dgm:bulletEnabled val="1"/>
        </dgm:presLayoutVars>
      </dgm:prSet>
      <dgm:spPr/>
    </dgm:pt>
    <dgm:pt modelId="{10749486-815A-4347-87FF-94417EE25D3B}" type="pres">
      <dgm:prSet presAssocID="{2564F8DD-40ED-45BC-94D9-13AD41B9B376}" presName="sp" presStyleCnt="0"/>
      <dgm:spPr/>
    </dgm:pt>
    <dgm:pt modelId="{0780E529-CBDE-4F64-936A-2A511BB23C63}" type="pres">
      <dgm:prSet presAssocID="{9A0EC152-7892-4E49-A2BB-2339C6F72441}" presName="composite" presStyleCnt="0"/>
      <dgm:spPr/>
    </dgm:pt>
    <dgm:pt modelId="{341334F8-07CC-4DE7-819D-AD1EF5CC3097}" type="pres">
      <dgm:prSet presAssocID="{9A0EC152-7892-4E49-A2BB-2339C6F72441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318B07E8-23A7-43C4-BC85-99479BDAE662}" type="pres">
      <dgm:prSet presAssocID="{9A0EC152-7892-4E49-A2BB-2339C6F72441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70400B11-24B9-4CCA-8BC8-33EC566323CD}" type="presOf" srcId="{7BD954E6-6421-4D77-B122-E8DEA520D611}" destId="{318B07E8-23A7-43C4-BC85-99479BDAE662}" srcOrd="0" destOrd="0" presId="urn:microsoft.com/office/officeart/2005/8/layout/chevron2"/>
    <dgm:cxn modelId="{A221901C-E8A0-49F4-AED0-DBB3AC5ADA99}" type="presOf" srcId="{36B28FA8-8B5F-4659-AD45-D2B70C335B4F}" destId="{7761AD8A-4577-41C4-B767-1EAA1E3AA762}" srcOrd="0" destOrd="1" presId="urn:microsoft.com/office/officeart/2005/8/layout/chevron2"/>
    <dgm:cxn modelId="{E6317B2A-912F-4BAF-868F-F77697064DEF}" type="presOf" srcId="{68C08086-B44E-41CE-9DC7-1D90B7D41449}" destId="{7761AD8A-4577-41C4-B767-1EAA1E3AA762}" srcOrd="0" destOrd="0" presId="urn:microsoft.com/office/officeart/2005/8/layout/chevron2"/>
    <dgm:cxn modelId="{CA412D2C-B1D3-4A66-858D-CF2F72EC9806}" srcId="{9A0EC152-7892-4E49-A2BB-2339C6F72441}" destId="{7BD954E6-6421-4D77-B122-E8DEA520D611}" srcOrd="0" destOrd="0" parTransId="{AA778FD8-6E4F-4247-AE67-07DB00EE5430}" sibTransId="{EA929BFF-BF3A-452A-B7C7-8389ED6DCF6C}"/>
    <dgm:cxn modelId="{CC6E932C-08E1-42BD-97C9-14EDF764854C}" type="presOf" srcId="{22068AB3-256A-45A8-B1E4-76DC2A430CD7}" destId="{7761AD8A-4577-41C4-B767-1EAA1E3AA762}" srcOrd="0" destOrd="3" presId="urn:microsoft.com/office/officeart/2005/8/layout/chevron2"/>
    <dgm:cxn modelId="{07519B32-FEF1-442B-A77B-A31B8FAF2A23}" type="presOf" srcId="{3701D3F7-AA2C-4635-BC6B-460AB3DA3EBC}" destId="{7761AD8A-4577-41C4-B767-1EAA1E3AA762}" srcOrd="0" destOrd="4" presId="urn:microsoft.com/office/officeart/2005/8/layout/chevron2"/>
    <dgm:cxn modelId="{01FD4D35-CBC5-4497-A203-D43914B0C526}" srcId="{06952A1A-17A0-4613-8878-DC26B4B0BCF9}" destId="{36B28FA8-8B5F-4659-AD45-D2B70C335B4F}" srcOrd="1" destOrd="0" parTransId="{D05EC224-31FC-42A2-B728-87EE99EB5115}" sibTransId="{8A799D3C-29F8-4FFD-A6C1-C4A129082922}"/>
    <dgm:cxn modelId="{D6BD6F3B-1181-4060-92F3-DF05534BBEF6}" type="presOf" srcId="{06952A1A-17A0-4613-8878-DC26B4B0BCF9}" destId="{9B47FE5D-7E3E-42CA-9D60-591AFFBFF322}" srcOrd="0" destOrd="0" presId="urn:microsoft.com/office/officeart/2005/8/layout/chevron2"/>
    <dgm:cxn modelId="{5B800D41-3609-4632-815C-9791158B90EF}" srcId="{06952A1A-17A0-4613-8878-DC26B4B0BCF9}" destId="{22068AB3-256A-45A8-B1E4-76DC2A430CD7}" srcOrd="3" destOrd="0" parTransId="{EF985F90-3963-4552-88F3-2DF9A3AE5007}" sibTransId="{455CF89A-35F7-408A-A21D-DCF37C764053}"/>
    <dgm:cxn modelId="{99062741-0022-41A9-9069-0B90B36F76FA}" srcId="{06952A1A-17A0-4613-8878-DC26B4B0BCF9}" destId="{3701D3F7-AA2C-4635-BC6B-460AB3DA3EBC}" srcOrd="4" destOrd="0" parTransId="{87859C4B-34DF-4A2A-A7AC-8842876584EC}" sibTransId="{F1E91147-2919-4F7F-A3D6-847A01F44884}"/>
    <dgm:cxn modelId="{BCEAAF43-BD1A-4F3F-9A02-75BA34AB63CA}" srcId="{06952A1A-17A0-4613-8878-DC26B4B0BCF9}" destId="{68C08086-B44E-41CE-9DC7-1D90B7D41449}" srcOrd="0" destOrd="0" parTransId="{15FD70FE-D441-4AE4-BBB7-6491DF12C174}" sibTransId="{A7AA404A-3025-43E8-BEFA-40715D9AA23A}"/>
    <dgm:cxn modelId="{9A64CF44-497E-486D-AB6B-F8C0FCCB52AB}" type="presOf" srcId="{9A0EC152-7892-4E49-A2BB-2339C6F72441}" destId="{341334F8-07CC-4DE7-819D-AD1EF5CC3097}" srcOrd="0" destOrd="0" presId="urn:microsoft.com/office/officeart/2005/8/layout/chevron2"/>
    <dgm:cxn modelId="{F8FCD145-54FB-4EFD-A82E-052276DEB562}" srcId="{94B318F9-69E2-459B-8323-488B53EA665B}" destId="{9A0EC152-7892-4E49-A2BB-2339C6F72441}" srcOrd="1" destOrd="0" parTransId="{1703ADBF-1629-4C4B-9207-3D5214ED18B4}" sibTransId="{8FEAB08A-01E2-4855-ADB0-193038904905}"/>
    <dgm:cxn modelId="{6BF77B59-8C58-4912-B2EB-C949D984C995}" srcId="{94B318F9-69E2-459B-8323-488B53EA665B}" destId="{06952A1A-17A0-4613-8878-DC26B4B0BCF9}" srcOrd="0" destOrd="0" parTransId="{7FED9194-0153-4DB3-B915-D78E72D1B44F}" sibTransId="{2564F8DD-40ED-45BC-94D9-13AD41B9B376}"/>
    <dgm:cxn modelId="{BB7D998D-1EF0-4EE6-8B38-4F80A516FC07}" type="presOf" srcId="{94B318F9-69E2-459B-8323-488B53EA665B}" destId="{3E5DBB59-95AA-413E-8E1A-E28A010DCE3E}" srcOrd="0" destOrd="0" presId="urn:microsoft.com/office/officeart/2005/8/layout/chevron2"/>
    <dgm:cxn modelId="{08A64A93-13F1-4AC4-AD4B-EDA69DE9F231}" srcId="{06952A1A-17A0-4613-8878-DC26B4B0BCF9}" destId="{83532FC2-7763-4562-B5B4-AA1B5F251480}" srcOrd="2" destOrd="0" parTransId="{F183D263-12B0-4F09-9E43-8084DDA67ECC}" sibTransId="{05AFDF76-1622-4197-91C6-052B713489B1}"/>
    <dgm:cxn modelId="{8BF750D2-EEA4-4D99-A960-A8B75E53CBDF}" type="presOf" srcId="{83532FC2-7763-4562-B5B4-AA1B5F251480}" destId="{7761AD8A-4577-41C4-B767-1EAA1E3AA762}" srcOrd="0" destOrd="2" presId="urn:microsoft.com/office/officeart/2005/8/layout/chevron2"/>
    <dgm:cxn modelId="{738C766D-B0BA-4109-B934-E096DF59F3C5}" type="presParOf" srcId="{3E5DBB59-95AA-413E-8E1A-E28A010DCE3E}" destId="{37005AEF-C7B8-4596-8DEE-635BB3617CD7}" srcOrd="0" destOrd="0" presId="urn:microsoft.com/office/officeart/2005/8/layout/chevron2"/>
    <dgm:cxn modelId="{8EA3864A-9CAE-4403-8CFE-7BE34BF21F92}" type="presParOf" srcId="{37005AEF-C7B8-4596-8DEE-635BB3617CD7}" destId="{9B47FE5D-7E3E-42CA-9D60-591AFFBFF322}" srcOrd="0" destOrd="0" presId="urn:microsoft.com/office/officeart/2005/8/layout/chevron2"/>
    <dgm:cxn modelId="{F3C7EAB1-1173-48C9-8ABC-6299D14F6BB3}" type="presParOf" srcId="{37005AEF-C7B8-4596-8DEE-635BB3617CD7}" destId="{7761AD8A-4577-41C4-B767-1EAA1E3AA762}" srcOrd="1" destOrd="0" presId="urn:microsoft.com/office/officeart/2005/8/layout/chevron2"/>
    <dgm:cxn modelId="{78EEC3D6-FC3F-4795-8294-869F522391EA}" type="presParOf" srcId="{3E5DBB59-95AA-413E-8E1A-E28A010DCE3E}" destId="{10749486-815A-4347-87FF-94417EE25D3B}" srcOrd="1" destOrd="0" presId="urn:microsoft.com/office/officeart/2005/8/layout/chevron2"/>
    <dgm:cxn modelId="{A5F98E68-7D89-47AD-9F50-0538DEEE5D93}" type="presParOf" srcId="{3E5DBB59-95AA-413E-8E1A-E28A010DCE3E}" destId="{0780E529-CBDE-4F64-936A-2A511BB23C63}" srcOrd="2" destOrd="0" presId="urn:microsoft.com/office/officeart/2005/8/layout/chevron2"/>
    <dgm:cxn modelId="{F6690915-83BA-49DB-8CED-E8F11B64CD1C}" type="presParOf" srcId="{0780E529-CBDE-4F64-936A-2A511BB23C63}" destId="{341334F8-07CC-4DE7-819D-AD1EF5CC3097}" srcOrd="0" destOrd="0" presId="urn:microsoft.com/office/officeart/2005/8/layout/chevron2"/>
    <dgm:cxn modelId="{F544B026-94A3-4050-92EF-AE87EE2D9C1D}" type="presParOf" srcId="{0780E529-CBDE-4F64-936A-2A511BB23C63}" destId="{318B07E8-23A7-43C4-BC85-99479BDAE66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BC3961E-A48A-4D33-B81F-5E39E869D7F0}" type="doc">
      <dgm:prSet loTypeId="urn:microsoft.com/office/officeart/2016/7/layout/ChevronBlockProcess" loCatId="process" qsTypeId="urn:microsoft.com/office/officeart/2005/8/quickstyle/simple4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ACF2CCAA-D3A4-45FB-9890-328DB4CCAD3E}">
      <dgm:prSet/>
      <dgm:spPr/>
      <dgm:t>
        <a:bodyPr/>
        <a:lstStyle/>
        <a:p>
          <a:r>
            <a:rPr lang="en-US" b="1" i="0" baseline="0"/>
            <a:t>Navigation:</a:t>
          </a:r>
          <a:endParaRPr lang="en-US"/>
        </a:p>
      </dgm:t>
    </dgm:pt>
    <dgm:pt modelId="{4A3FA30B-7A86-4F99-BF33-5FC5B89F5059}" type="parTrans" cxnId="{7614AA41-E14C-4863-A5CA-98A97E61C909}">
      <dgm:prSet/>
      <dgm:spPr/>
      <dgm:t>
        <a:bodyPr/>
        <a:lstStyle/>
        <a:p>
          <a:endParaRPr lang="en-US"/>
        </a:p>
      </dgm:t>
    </dgm:pt>
    <dgm:pt modelId="{D8FF5931-8DA3-44D4-89F6-711B49EAC2C3}" type="sibTrans" cxnId="{7614AA41-E14C-4863-A5CA-98A97E61C909}">
      <dgm:prSet/>
      <dgm:spPr/>
      <dgm:t>
        <a:bodyPr/>
        <a:lstStyle/>
        <a:p>
          <a:endParaRPr lang="en-US"/>
        </a:p>
      </dgm:t>
    </dgm:pt>
    <dgm:pt modelId="{E80857A2-FAD6-4A66-A730-6165CC67B0F4}">
      <dgm:prSet/>
      <dgm:spPr/>
      <dgm:t>
        <a:bodyPr/>
        <a:lstStyle/>
        <a:p>
          <a:r>
            <a:rPr lang="en-US" b="0" i="0" baseline="0"/>
            <a:t>Menu Button: Fixed to the top-left with black background.</a:t>
          </a:r>
          <a:endParaRPr lang="en-US"/>
        </a:p>
      </dgm:t>
    </dgm:pt>
    <dgm:pt modelId="{14AF78C8-F7C8-4404-BB5F-C5CEF18F28C8}" type="parTrans" cxnId="{A3482AFF-879C-41DB-B0C4-7AC5532B7367}">
      <dgm:prSet/>
      <dgm:spPr/>
      <dgm:t>
        <a:bodyPr/>
        <a:lstStyle/>
        <a:p>
          <a:endParaRPr lang="en-US"/>
        </a:p>
      </dgm:t>
    </dgm:pt>
    <dgm:pt modelId="{81242ABF-14F5-47C1-AFEA-07CB729D1BB1}" type="sibTrans" cxnId="{A3482AFF-879C-41DB-B0C4-7AC5532B7367}">
      <dgm:prSet/>
      <dgm:spPr/>
      <dgm:t>
        <a:bodyPr/>
        <a:lstStyle/>
        <a:p>
          <a:endParaRPr lang="en-US"/>
        </a:p>
      </dgm:t>
    </dgm:pt>
    <dgm:pt modelId="{36BA6540-D5F9-4B39-8A79-075B17DABFBF}">
      <dgm:prSet/>
      <dgm:spPr/>
      <dgm:t>
        <a:bodyPr/>
        <a:lstStyle/>
        <a:p>
          <a:r>
            <a:rPr lang="en-US" b="0" i="0" baseline="0"/>
            <a:t>Sidebar Menu: Appears when the menu button is clicked, slides in from the left.</a:t>
          </a:r>
          <a:endParaRPr lang="en-US"/>
        </a:p>
      </dgm:t>
    </dgm:pt>
    <dgm:pt modelId="{4E90AE79-844A-4487-88FA-BF5AA968AE15}" type="parTrans" cxnId="{E42667D3-EBD9-447E-90CE-3F4033A21E64}">
      <dgm:prSet/>
      <dgm:spPr/>
      <dgm:t>
        <a:bodyPr/>
        <a:lstStyle/>
        <a:p>
          <a:endParaRPr lang="en-US"/>
        </a:p>
      </dgm:t>
    </dgm:pt>
    <dgm:pt modelId="{9FDFD0D3-96B7-41A3-B399-F08218654288}" type="sibTrans" cxnId="{E42667D3-EBD9-447E-90CE-3F4033A21E64}">
      <dgm:prSet/>
      <dgm:spPr/>
      <dgm:t>
        <a:bodyPr/>
        <a:lstStyle/>
        <a:p>
          <a:endParaRPr lang="en-US"/>
        </a:p>
      </dgm:t>
    </dgm:pt>
    <dgm:pt modelId="{A61A2DAC-F5F5-4A08-A832-8D92D1ECF031}">
      <dgm:prSet/>
      <dgm:spPr/>
      <dgm:t>
        <a:bodyPr/>
        <a:lstStyle/>
        <a:p>
          <a:r>
            <a:rPr lang="en-US" b="0" i="0" baseline="0"/>
            <a:t>Cart Button: Positioned at the top-right, accessible at all times.</a:t>
          </a:r>
          <a:endParaRPr lang="en-US"/>
        </a:p>
      </dgm:t>
    </dgm:pt>
    <dgm:pt modelId="{573639EF-685D-453B-B3A7-42E2F5FAED62}" type="parTrans" cxnId="{9372716F-5F3B-4E06-9BC4-EE9A4BC88E90}">
      <dgm:prSet/>
      <dgm:spPr/>
      <dgm:t>
        <a:bodyPr/>
        <a:lstStyle/>
        <a:p>
          <a:endParaRPr lang="en-US"/>
        </a:p>
      </dgm:t>
    </dgm:pt>
    <dgm:pt modelId="{0A69FC32-D315-4A32-80D0-CCAF03431490}" type="sibTrans" cxnId="{9372716F-5F3B-4E06-9BC4-EE9A4BC88E90}">
      <dgm:prSet/>
      <dgm:spPr/>
      <dgm:t>
        <a:bodyPr/>
        <a:lstStyle/>
        <a:p>
          <a:endParaRPr lang="en-US"/>
        </a:p>
      </dgm:t>
    </dgm:pt>
    <dgm:pt modelId="{F75DD291-FEA2-4545-A409-13821E58DF64}">
      <dgm:prSet/>
      <dgm:spPr/>
      <dgm:t>
        <a:bodyPr/>
        <a:lstStyle/>
        <a:p>
          <a:r>
            <a:rPr lang="en-US" b="1" i="0" baseline="0"/>
            <a:t>Product Gallery:</a:t>
          </a:r>
          <a:endParaRPr lang="en-US"/>
        </a:p>
      </dgm:t>
    </dgm:pt>
    <dgm:pt modelId="{D373C07D-86D8-4D86-B531-D27D64180909}" type="parTrans" cxnId="{92ABA956-769D-4731-9A6C-A523B678E6EA}">
      <dgm:prSet/>
      <dgm:spPr/>
      <dgm:t>
        <a:bodyPr/>
        <a:lstStyle/>
        <a:p>
          <a:endParaRPr lang="en-US"/>
        </a:p>
      </dgm:t>
    </dgm:pt>
    <dgm:pt modelId="{86B20423-A866-46E5-9105-5FD8C189490E}" type="sibTrans" cxnId="{92ABA956-769D-4731-9A6C-A523B678E6EA}">
      <dgm:prSet/>
      <dgm:spPr/>
      <dgm:t>
        <a:bodyPr/>
        <a:lstStyle/>
        <a:p>
          <a:endParaRPr lang="en-US"/>
        </a:p>
      </dgm:t>
    </dgm:pt>
    <dgm:pt modelId="{8028EA23-662B-474F-98EC-EB4AF1D6972F}">
      <dgm:prSet/>
      <dgm:spPr/>
      <dgm:t>
        <a:bodyPr/>
        <a:lstStyle/>
        <a:p>
          <a:r>
            <a:rPr lang="en-US" b="0" i="0" baseline="0"/>
            <a:t>Grid layout with 4 columns for product display.</a:t>
          </a:r>
          <a:endParaRPr lang="en-US"/>
        </a:p>
      </dgm:t>
    </dgm:pt>
    <dgm:pt modelId="{9B2F8352-6D4F-4DD3-8856-886186D20A54}" type="parTrans" cxnId="{F555B8CA-C9BA-42DE-B8BA-1B99BF600426}">
      <dgm:prSet/>
      <dgm:spPr/>
      <dgm:t>
        <a:bodyPr/>
        <a:lstStyle/>
        <a:p>
          <a:endParaRPr lang="en-US"/>
        </a:p>
      </dgm:t>
    </dgm:pt>
    <dgm:pt modelId="{B8093DBE-BB90-462B-A6DC-6DC1FEE22391}" type="sibTrans" cxnId="{F555B8CA-C9BA-42DE-B8BA-1B99BF600426}">
      <dgm:prSet/>
      <dgm:spPr/>
      <dgm:t>
        <a:bodyPr/>
        <a:lstStyle/>
        <a:p>
          <a:endParaRPr lang="en-US"/>
        </a:p>
      </dgm:t>
    </dgm:pt>
    <dgm:pt modelId="{8B0193B7-079C-43B5-B9B0-7E5B769761DE}">
      <dgm:prSet/>
      <dgm:spPr/>
      <dgm:t>
        <a:bodyPr/>
        <a:lstStyle/>
        <a:p>
          <a:r>
            <a:rPr lang="en-US" b="0" i="0" baseline="0"/>
            <a:t>Product Cards: White background, box shadow, and hover effect with a zoom feature.</a:t>
          </a:r>
          <a:endParaRPr lang="en-US"/>
        </a:p>
      </dgm:t>
    </dgm:pt>
    <dgm:pt modelId="{6D7E51BA-43CA-4938-B170-C606C126395A}" type="parTrans" cxnId="{2CBE2B5E-DDBA-491D-AA33-34CFB07CC299}">
      <dgm:prSet/>
      <dgm:spPr/>
      <dgm:t>
        <a:bodyPr/>
        <a:lstStyle/>
        <a:p>
          <a:endParaRPr lang="en-US"/>
        </a:p>
      </dgm:t>
    </dgm:pt>
    <dgm:pt modelId="{D487C53F-BF6C-4C6E-A121-340076533D17}" type="sibTrans" cxnId="{2CBE2B5E-DDBA-491D-AA33-34CFB07CC299}">
      <dgm:prSet/>
      <dgm:spPr/>
      <dgm:t>
        <a:bodyPr/>
        <a:lstStyle/>
        <a:p>
          <a:endParaRPr lang="en-US"/>
        </a:p>
      </dgm:t>
    </dgm:pt>
    <dgm:pt modelId="{389E4696-D74B-4667-9647-4017C6E56484}">
      <dgm:prSet/>
      <dgm:spPr/>
      <dgm:t>
        <a:bodyPr/>
        <a:lstStyle/>
        <a:p>
          <a:r>
            <a:rPr lang="en-US" b="1" i="0" baseline="0"/>
            <a:t>Slideshow Banner:</a:t>
          </a:r>
          <a:endParaRPr lang="en-US"/>
        </a:p>
      </dgm:t>
    </dgm:pt>
    <dgm:pt modelId="{6A8493F9-230C-48A1-A058-42DC45E3E4B8}" type="parTrans" cxnId="{5352A7F1-BD5B-40CD-9427-83C3BBA563C3}">
      <dgm:prSet/>
      <dgm:spPr/>
      <dgm:t>
        <a:bodyPr/>
        <a:lstStyle/>
        <a:p>
          <a:endParaRPr lang="en-US"/>
        </a:p>
      </dgm:t>
    </dgm:pt>
    <dgm:pt modelId="{00391DAC-1EDD-4CFB-AEB3-D9D10A60B8DD}" type="sibTrans" cxnId="{5352A7F1-BD5B-40CD-9427-83C3BBA563C3}">
      <dgm:prSet/>
      <dgm:spPr/>
      <dgm:t>
        <a:bodyPr/>
        <a:lstStyle/>
        <a:p>
          <a:endParaRPr lang="en-US"/>
        </a:p>
      </dgm:t>
    </dgm:pt>
    <dgm:pt modelId="{047D9FE8-661F-4FAC-B341-EE218ADB0683}">
      <dgm:prSet/>
      <dgm:spPr/>
      <dgm:t>
        <a:bodyPr/>
        <a:lstStyle/>
        <a:p>
          <a:r>
            <a:rPr lang="en-US" b="0" i="0" baseline="0"/>
            <a:t>Fade Transition for smooth image change.</a:t>
          </a:r>
          <a:endParaRPr lang="en-US"/>
        </a:p>
      </dgm:t>
    </dgm:pt>
    <dgm:pt modelId="{C59E8439-AAFE-4336-9BE0-9A12A71E748F}" type="parTrans" cxnId="{8B03F589-DF50-466B-A6E6-05EF32CB8056}">
      <dgm:prSet/>
      <dgm:spPr/>
      <dgm:t>
        <a:bodyPr/>
        <a:lstStyle/>
        <a:p>
          <a:endParaRPr lang="en-US"/>
        </a:p>
      </dgm:t>
    </dgm:pt>
    <dgm:pt modelId="{0E01ADDE-CAFC-4B43-A7B6-346E8C8B495D}" type="sibTrans" cxnId="{8B03F589-DF50-466B-A6E6-05EF32CB8056}">
      <dgm:prSet/>
      <dgm:spPr/>
      <dgm:t>
        <a:bodyPr/>
        <a:lstStyle/>
        <a:p>
          <a:endParaRPr lang="en-US"/>
        </a:p>
      </dgm:t>
    </dgm:pt>
    <dgm:pt modelId="{2E10B890-8DF5-43C4-BF98-E93619800896}">
      <dgm:prSet/>
      <dgm:spPr/>
      <dgm:t>
        <a:bodyPr/>
        <a:lstStyle/>
        <a:p>
          <a:r>
            <a:rPr lang="en-US" b="0" i="0" baseline="0"/>
            <a:t>Only one image visible at a time.</a:t>
          </a:r>
          <a:endParaRPr lang="en-US"/>
        </a:p>
      </dgm:t>
    </dgm:pt>
    <dgm:pt modelId="{6B5E3AB3-0A97-4365-8941-BC5BA45CD168}" type="parTrans" cxnId="{7CAFF59D-EFEA-4400-96F1-74D69E2007A4}">
      <dgm:prSet/>
      <dgm:spPr/>
      <dgm:t>
        <a:bodyPr/>
        <a:lstStyle/>
        <a:p>
          <a:endParaRPr lang="en-US"/>
        </a:p>
      </dgm:t>
    </dgm:pt>
    <dgm:pt modelId="{D5E93BFD-F1A1-4661-A66F-DF3426EF40CC}" type="sibTrans" cxnId="{7CAFF59D-EFEA-4400-96F1-74D69E2007A4}">
      <dgm:prSet/>
      <dgm:spPr/>
      <dgm:t>
        <a:bodyPr/>
        <a:lstStyle/>
        <a:p>
          <a:endParaRPr lang="en-US"/>
        </a:p>
      </dgm:t>
    </dgm:pt>
    <dgm:pt modelId="{478EA1C3-A8E3-4AEC-B30A-28A183181622}">
      <dgm:prSet/>
      <dgm:spPr/>
      <dgm:t>
        <a:bodyPr/>
        <a:lstStyle/>
        <a:p>
          <a:r>
            <a:rPr lang="en-US" b="1" i="0" baseline="0"/>
            <a:t>Product Filters:</a:t>
          </a:r>
          <a:endParaRPr lang="en-US"/>
        </a:p>
      </dgm:t>
    </dgm:pt>
    <dgm:pt modelId="{08B9FC16-1767-4427-A74C-34EB36520454}" type="parTrans" cxnId="{5BAAD872-BD4D-4082-8126-C12A5BA3F733}">
      <dgm:prSet/>
      <dgm:spPr/>
      <dgm:t>
        <a:bodyPr/>
        <a:lstStyle/>
        <a:p>
          <a:endParaRPr lang="en-US"/>
        </a:p>
      </dgm:t>
    </dgm:pt>
    <dgm:pt modelId="{1A1076A9-3D5B-40F7-A0AA-B8CD7104376E}" type="sibTrans" cxnId="{5BAAD872-BD4D-4082-8126-C12A5BA3F733}">
      <dgm:prSet/>
      <dgm:spPr/>
      <dgm:t>
        <a:bodyPr/>
        <a:lstStyle/>
        <a:p>
          <a:endParaRPr lang="en-US"/>
        </a:p>
      </dgm:t>
    </dgm:pt>
    <dgm:pt modelId="{2874E446-DAB2-46CE-9562-2ED7FD63944B}">
      <dgm:prSet/>
      <dgm:spPr/>
      <dgm:t>
        <a:bodyPr/>
        <a:lstStyle/>
        <a:p>
          <a:r>
            <a:rPr lang="en-US" b="0" i="0" baseline="0"/>
            <a:t>Dropdown for selecting product categories.</a:t>
          </a:r>
          <a:endParaRPr lang="en-US"/>
        </a:p>
      </dgm:t>
    </dgm:pt>
    <dgm:pt modelId="{38D26731-334A-41EF-AB72-15C513E3978C}" type="parTrans" cxnId="{4DBA1CCD-5CF6-4C99-898B-611D5CBE0805}">
      <dgm:prSet/>
      <dgm:spPr/>
      <dgm:t>
        <a:bodyPr/>
        <a:lstStyle/>
        <a:p>
          <a:endParaRPr lang="en-US"/>
        </a:p>
      </dgm:t>
    </dgm:pt>
    <dgm:pt modelId="{5218A4B2-A9F8-4247-A970-45DDC61F2906}" type="sibTrans" cxnId="{4DBA1CCD-5CF6-4C99-898B-611D5CBE0805}">
      <dgm:prSet/>
      <dgm:spPr/>
      <dgm:t>
        <a:bodyPr/>
        <a:lstStyle/>
        <a:p>
          <a:endParaRPr lang="en-US"/>
        </a:p>
      </dgm:t>
    </dgm:pt>
    <dgm:pt modelId="{DD0F45A8-EB7A-4AA5-90C1-03C215E89B4E}">
      <dgm:prSet/>
      <dgm:spPr/>
      <dgm:t>
        <a:bodyPr/>
        <a:lstStyle/>
        <a:p>
          <a:r>
            <a:rPr lang="en-US" b="0" i="0" baseline="0"/>
            <a:t>Filter Button: Black background, hover effect to change the button’s shade.</a:t>
          </a:r>
          <a:endParaRPr lang="en-US"/>
        </a:p>
      </dgm:t>
    </dgm:pt>
    <dgm:pt modelId="{7B11D476-BDB9-4FB6-B04D-FF192FD39F95}" type="parTrans" cxnId="{CD06DDB0-DBD8-41E2-B9B2-5CD9A0EB0F9D}">
      <dgm:prSet/>
      <dgm:spPr/>
      <dgm:t>
        <a:bodyPr/>
        <a:lstStyle/>
        <a:p>
          <a:endParaRPr lang="en-US"/>
        </a:p>
      </dgm:t>
    </dgm:pt>
    <dgm:pt modelId="{E0FAB7E3-ABCC-4E21-844E-E88535071D4A}" type="sibTrans" cxnId="{CD06DDB0-DBD8-41E2-B9B2-5CD9A0EB0F9D}">
      <dgm:prSet/>
      <dgm:spPr/>
      <dgm:t>
        <a:bodyPr/>
        <a:lstStyle/>
        <a:p>
          <a:endParaRPr lang="en-US"/>
        </a:p>
      </dgm:t>
    </dgm:pt>
    <dgm:pt modelId="{C3AA302A-F9F6-49E1-BF04-394BE1373D6C}">
      <dgm:prSet/>
      <dgm:spPr/>
      <dgm:t>
        <a:bodyPr/>
        <a:lstStyle/>
        <a:p>
          <a:r>
            <a:rPr lang="en-US" b="1" i="0" baseline="0"/>
            <a:t>Cart Sidebar:</a:t>
          </a:r>
          <a:endParaRPr lang="en-US"/>
        </a:p>
      </dgm:t>
    </dgm:pt>
    <dgm:pt modelId="{FBEB9032-3679-4E74-A82C-8AAD5F5DE58E}" type="parTrans" cxnId="{C91036AD-60D4-4DEA-ADFD-EF5162AE96EC}">
      <dgm:prSet/>
      <dgm:spPr/>
      <dgm:t>
        <a:bodyPr/>
        <a:lstStyle/>
        <a:p>
          <a:endParaRPr lang="en-US"/>
        </a:p>
      </dgm:t>
    </dgm:pt>
    <dgm:pt modelId="{AF0C198C-9508-4D2A-8687-DD1C661323F3}" type="sibTrans" cxnId="{C91036AD-60D4-4DEA-ADFD-EF5162AE96EC}">
      <dgm:prSet/>
      <dgm:spPr/>
      <dgm:t>
        <a:bodyPr/>
        <a:lstStyle/>
        <a:p>
          <a:endParaRPr lang="en-US"/>
        </a:p>
      </dgm:t>
    </dgm:pt>
    <dgm:pt modelId="{A7F2EFFB-D43D-4522-ABA8-6C0CE72E73BE}">
      <dgm:prSet/>
      <dgm:spPr/>
      <dgm:t>
        <a:bodyPr/>
        <a:lstStyle/>
        <a:p>
          <a:r>
            <a:rPr lang="en-US" b="0" i="0" baseline="0"/>
            <a:t>Positioned on the right side of the page.</a:t>
          </a:r>
          <a:endParaRPr lang="en-US"/>
        </a:p>
      </dgm:t>
    </dgm:pt>
    <dgm:pt modelId="{563B1BAD-8763-47C6-9053-C7B0A791B551}" type="parTrans" cxnId="{67BB0B2B-E427-458E-A611-4ACC3BC6097E}">
      <dgm:prSet/>
      <dgm:spPr/>
      <dgm:t>
        <a:bodyPr/>
        <a:lstStyle/>
        <a:p>
          <a:endParaRPr lang="en-US"/>
        </a:p>
      </dgm:t>
    </dgm:pt>
    <dgm:pt modelId="{4C2512E5-F93F-4CE5-A6F3-147FFB50607F}" type="sibTrans" cxnId="{67BB0B2B-E427-458E-A611-4ACC3BC6097E}">
      <dgm:prSet/>
      <dgm:spPr/>
      <dgm:t>
        <a:bodyPr/>
        <a:lstStyle/>
        <a:p>
          <a:endParaRPr lang="en-US"/>
        </a:p>
      </dgm:t>
    </dgm:pt>
    <dgm:pt modelId="{5DD2541B-AD39-48F8-A58F-74962DDE30E1}">
      <dgm:prSet/>
      <dgm:spPr/>
      <dgm:t>
        <a:bodyPr/>
        <a:lstStyle/>
        <a:p>
          <a:r>
            <a:rPr lang="en-US" b="0" i="0" baseline="0"/>
            <a:t>Cart Items: Displayed with spacing.</a:t>
          </a:r>
          <a:endParaRPr lang="en-US"/>
        </a:p>
      </dgm:t>
    </dgm:pt>
    <dgm:pt modelId="{1995D1F2-E759-449C-B27E-DC81B8B30104}" type="parTrans" cxnId="{8547D237-7B6F-472A-BA21-1FFDD437F4C1}">
      <dgm:prSet/>
      <dgm:spPr/>
      <dgm:t>
        <a:bodyPr/>
        <a:lstStyle/>
        <a:p>
          <a:endParaRPr lang="en-US"/>
        </a:p>
      </dgm:t>
    </dgm:pt>
    <dgm:pt modelId="{16ADBE28-2FC4-4C2B-BB67-9579A7D29C79}" type="sibTrans" cxnId="{8547D237-7B6F-472A-BA21-1FFDD437F4C1}">
      <dgm:prSet/>
      <dgm:spPr/>
      <dgm:t>
        <a:bodyPr/>
        <a:lstStyle/>
        <a:p>
          <a:endParaRPr lang="en-US"/>
        </a:p>
      </dgm:t>
    </dgm:pt>
    <dgm:pt modelId="{C427F68B-2C72-4143-841C-42045BB48AEE}">
      <dgm:prSet/>
      <dgm:spPr/>
      <dgm:t>
        <a:bodyPr/>
        <a:lstStyle/>
        <a:p>
          <a:r>
            <a:rPr lang="en-US" b="0" i="0" baseline="0"/>
            <a:t>Clear Cart Button: Red background for contrast.</a:t>
          </a:r>
          <a:endParaRPr lang="en-US"/>
        </a:p>
      </dgm:t>
    </dgm:pt>
    <dgm:pt modelId="{17A031A3-E21C-451B-BB04-C8AC195CC6C0}" type="parTrans" cxnId="{D5D93A7A-C990-4A5E-B03F-7D3477B4D166}">
      <dgm:prSet/>
      <dgm:spPr/>
      <dgm:t>
        <a:bodyPr/>
        <a:lstStyle/>
        <a:p>
          <a:endParaRPr lang="en-US"/>
        </a:p>
      </dgm:t>
    </dgm:pt>
    <dgm:pt modelId="{35022A2A-F3EF-4C62-AED7-34927B2592AA}" type="sibTrans" cxnId="{D5D93A7A-C990-4A5E-B03F-7D3477B4D166}">
      <dgm:prSet/>
      <dgm:spPr/>
      <dgm:t>
        <a:bodyPr/>
        <a:lstStyle/>
        <a:p>
          <a:endParaRPr lang="en-US"/>
        </a:p>
      </dgm:t>
    </dgm:pt>
    <dgm:pt modelId="{219311C8-7205-47AF-BCCF-56083DC6271B}" type="pres">
      <dgm:prSet presAssocID="{5BC3961E-A48A-4D33-B81F-5E39E869D7F0}" presName="Name0" presStyleCnt="0">
        <dgm:presLayoutVars>
          <dgm:dir/>
          <dgm:animLvl val="lvl"/>
          <dgm:resizeHandles val="exact"/>
        </dgm:presLayoutVars>
      </dgm:prSet>
      <dgm:spPr/>
    </dgm:pt>
    <dgm:pt modelId="{99FC148F-E54E-4E0C-800F-45EBC75DB22E}" type="pres">
      <dgm:prSet presAssocID="{ACF2CCAA-D3A4-45FB-9890-328DB4CCAD3E}" presName="composite" presStyleCnt="0"/>
      <dgm:spPr/>
    </dgm:pt>
    <dgm:pt modelId="{2F168CED-B210-4DD2-8B8C-5906EA9BBE8F}" type="pres">
      <dgm:prSet presAssocID="{ACF2CCAA-D3A4-45FB-9890-328DB4CCAD3E}" presName="parTx" presStyleLbl="alignNode1" presStyleIdx="0" presStyleCnt="5">
        <dgm:presLayoutVars>
          <dgm:chMax val="0"/>
          <dgm:chPref val="0"/>
        </dgm:presLayoutVars>
      </dgm:prSet>
      <dgm:spPr/>
    </dgm:pt>
    <dgm:pt modelId="{5E967960-99B9-417C-8023-4F202395F2EA}" type="pres">
      <dgm:prSet presAssocID="{ACF2CCAA-D3A4-45FB-9890-328DB4CCAD3E}" presName="desTx" presStyleLbl="alignAccFollowNode1" presStyleIdx="0" presStyleCnt="5">
        <dgm:presLayoutVars/>
      </dgm:prSet>
      <dgm:spPr/>
    </dgm:pt>
    <dgm:pt modelId="{9D7E5C84-937D-4FD8-923A-3844649C3CA0}" type="pres">
      <dgm:prSet presAssocID="{D8FF5931-8DA3-44D4-89F6-711B49EAC2C3}" presName="space" presStyleCnt="0"/>
      <dgm:spPr/>
    </dgm:pt>
    <dgm:pt modelId="{6635FB96-AE19-48E5-BC15-4473B4BCD5CF}" type="pres">
      <dgm:prSet presAssocID="{F75DD291-FEA2-4545-A409-13821E58DF64}" presName="composite" presStyleCnt="0"/>
      <dgm:spPr/>
    </dgm:pt>
    <dgm:pt modelId="{35F69BB0-5D8A-46D9-A019-9493B3BDEEF7}" type="pres">
      <dgm:prSet presAssocID="{F75DD291-FEA2-4545-A409-13821E58DF64}" presName="parTx" presStyleLbl="alignNode1" presStyleIdx="1" presStyleCnt="5">
        <dgm:presLayoutVars>
          <dgm:chMax val="0"/>
          <dgm:chPref val="0"/>
        </dgm:presLayoutVars>
      </dgm:prSet>
      <dgm:spPr/>
    </dgm:pt>
    <dgm:pt modelId="{0782392F-A11C-4915-BC85-4EE3996BB527}" type="pres">
      <dgm:prSet presAssocID="{F75DD291-FEA2-4545-A409-13821E58DF64}" presName="desTx" presStyleLbl="alignAccFollowNode1" presStyleIdx="1" presStyleCnt="5">
        <dgm:presLayoutVars/>
      </dgm:prSet>
      <dgm:spPr/>
    </dgm:pt>
    <dgm:pt modelId="{5150D215-D001-4AD6-8393-1AD0C82C2485}" type="pres">
      <dgm:prSet presAssocID="{86B20423-A866-46E5-9105-5FD8C189490E}" presName="space" presStyleCnt="0"/>
      <dgm:spPr/>
    </dgm:pt>
    <dgm:pt modelId="{03EC31E6-D978-43CE-B945-0B25A47DFC8D}" type="pres">
      <dgm:prSet presAssocID="{389E4696-D74B-4667-9647-4017C6E56484}" presName="composite" presStyleCnt="0"/>
      <dgm:spPr/>
    </dgm:pt>
    <dgm:pt modelId="{86BC0C59-5796-4B49-8422-943B20D734EE}" type="pres">
      <dgm:prSet presAssocID="{389E4696-D74B-4667-9647-4017C6E56484}" presName="parTx" presStyleLbl="alignNode1" presStyleIdx="2" presStyleCnt="5">
        <dgm:presLayoutVars>
          <dgm:chMax val="0"/>
          <dgm:chPref val="0"/>
        </dgm:presLayoutVars>
      </dgm:prSet>
      <dgm:spPr/>
    </dgm:pt>
    <dgm:pt modelId="{728D1856-937B-4359-86C1-06E72DC5760E}" type="pres">
      <dgm:prSet presAssocID="{389E4696-D74B-4667-9647-4017C6E56484}" presName="desTx" presStyleLbl="alignAccFollowNode1" presStyleIdx="2" presStyleCnt="5">
        <dgm:presLayoutVars/>
      </dgm:prSet>
      <dgm:spPr/>
    </dgm:pt>
    <dgm:pt modelId="{4B1A6280-0E12-40F1-964B-E772A6945004}" type="pres">
      <dgm:prSet presAssocID="{00391DAC-1EDD-4CFB-AEB3-D9D10A60B8DD}" presName="space" presStyleCnt="0"/>
      <dgm:spPr/>
    </dgm:pt>
    <dgm:pt modelId="{1252557F-0E4E-4F0C-9874-D03122FEAC1A}" type="pres">
      <dgm:prSet presAssocID="{478EA1C3-A8E3-4AEC-B30A-28A183181622}" presName="composite" presStyleCnt="0"/>
      <dgm:spPr/>
    </dgm:pt>
    <dgm:pt modelId="{1B18AC07-B289-40C5-91DE-8CEC9FBCCF47}" type="pres">
      <dgm:prSet presAssocID="{478EA1C3-A8E3-4AEC-B30A-28A183181622}" presName="parTx" presStyleLbl="alignNode1" presStyleIdx="3" presStyleCnt="5">
        <dgm:presLayoutVars>
          <dgm:chMax val="0"/>
          <dgm:chPref val="0"/>
        </dgm:presLayoutVars>
      </dgm:prSet>
      <dgm:spPr/>
    </dgm:pt>
    <dgm:pt modelId="{7C0C1237-1272-4AD2-B458-573B5EA3E568}" type="pres">
      <dgm:prSet presAssocID="{478EA1C3-A8E3-4AEC-B30A-28A183181622}" presName="desTx" presStyleLbl="alignAccFollowNode1" presStyleIdx="3" presStyleCnt="5">
        <dgm:presLayoutVars/>
      </dgm:prSet>
      <dgm:spPr/>
    </dgm:pt>
    <dgm:pt modelId="{27160581-B118-4EFE-ACB7-D9AAFC5FAD21}" type="pres">
      <dgm:prSet presAssocID="{1A1076A9-3D5B-40F7-A0AA-B8CD7104376E}" presName="space" presStyleCnt="0"/>
      <dgm:spPr/>
    </dgm:pt>
    <dgm:pt modelId="{FC335DEE-C34B-44B7-AA8C-D8920DF2DCC6}" type="pres">
      <dgm:prSet presAssocID="{C3AA302A-F9F6-49E1-BF04-394BE1373D6C}" presName="composite" presStyleCnt="0"/>
      <dgm:spPr/>
    </dgm:pt>
    <dgm:pt modelId="{0AF1F86F-4946-4F11-B7E3-68B3C90FCBD1}" type="pres">
      <dgm:prSet presAssocID="{C3AA302A-F9F6-49E1-BF04-394BE1373D6C}" presName="parTx" presStyleLbl="alignNode1" presStyleIdx="4" presStyleCnt="5">
        <dgm:presLayoutVars>
          <dgm:chMax val="0"/>
          <dgm:chPref val="0"/>
        </dgm:presLayoutVars>
      </dgm:prSet>
      <dgm:spPr/>
    </dgm:pt>
    <dgm:pt modelId="{D419944C-355F-42FE-B604-5781B44B189B}" type="pres">
      <dgm:prSet presAssocID="{C3AA302A-F9F6-49E1-BF04-394BE1373D6C}" presName="desTx" presStyleLbl="alignAccFollowNode1" presStyleIdx="4" presStyleCnt="5">
        <dgm:presLayoutVars/>
      </dgm:prSet>
      <dgm:spPr/>
    </dgm:pt>
  </dgm:ptLst>
  <dgm:cxnLst>
    <dgm:cxn modelId="{7C541E18-2CA4-44A2-96AE-CEB9D8B07FAE}" type="presOf" srcId="{ACF2CCAA-D3A4-45FB-9890-328DB4CCAD3E}" destId="{2F168CED-B210-4DD2-8B8C-5906EA9BBE8F}" srcOrd="0" destOrd="0" presId="urn:microsoft.com/office/officeart/2016/7/layout/ChevronBlockProcess"/>
    <dgm:cxn modelId="{E0C09E23-DFB5-4D89-AC95-A8B174D663DC}" type="presOf" srcId="{478EA1C3-A8E3-4AEC-B30A-28A183181622}" destId="{1B18AC07-B289-40C5-91DE-8CEC9FBCCF47}" srcOrd="0" destOrd="0" presId="urn:microsoft.com/office/officeart/2016/7/layout/ChevronBlockProcess"/>
    <dgm:cxn modelId="{67BB0B2B-E427-458E-A611-4ACC3BC6097E}" srcId="{C3AA302A-F9F6-49E1-BF04-394BE1373D6C}" destId="{A7F2EFFB-D43D-4522-ABA8-6C0CE72E73BE}" srcOrd="0" destOrd="0" parTransId="{563B1BAD-8763-47C6-9053-C7B0A791B551}" sibTransId="{4C2512E5-F93F-4CE5-A6F3-147FFB50607F}"/>
    <dgm:cxn modelId="{07BE762E-CC4F-4B96-B817-2C310617CFFD}" type="presOf" srcId="{F75DD291-FEA2-4545-A409-13821E58DF64}" destId="{35F69BB0-5D8A-46D9-A019-9493B3BDEEF7}" srcOrd="0" destOrd="0" presId="urn:microsoft.com/office/officeart/2016/7/layout/ChevronBlockProcess"/>
    <dgm:cxn modelId="{8547D237-7B6F-472A-BA21-1FFDD437F4C1}" srcId="{C3AA302A-F9F6-49E1-BF04-394BE1373D6C}" destId="{5DD2541B-AD39-48F8-A58F-74962DDE30E1}" srcOrd="1" destOrd="0" parTransId="{1995D1F2-E759-449C-B27E-DC81B8B30104}" sibTransId="{16ADBE28-2FC4-4C2B-BB67-9579A7D29C79}"/>
    <dgm:cxn modelId="{EE684938-7A20-45C4-A9D6-3D2F1773BA9D}" type="presOf" srcId="{A7F2EFFB-D43D-4522-ABA8-6C0CE72E73BE}" destId="{D419944C-355F-42FE-B604-5781B44B189B}" srcOrd="0" destOrd="0" presId="urn:microsoft.com/office/officeart/2016/7/layout/ChevronBlockProcess"/>
    <dgm:cxn modelId="{2CBE2B5E-DDBA-491D-AA33-34CFB07CC299}" srcId="{F75DD291-FEA2-4545-A409-13821E58DF64}" destId="{8B0193B7-079C-43B5-B9B0-7E5B769761DE}" srcOrd="1" destOrd="0" parTransId="{6D7E51BA-43CA-4938-B170-C606C126395A}" sibTransId="{D487C53F-BF6C-4C6E-A121-340076533D17}"/>
    <dgm:cxn modelId="{7614AA41-E14C-4863-A5CA-98A97E61C909}" srcId="{5BC3961E-A48A-4D33-B81F-5E39E869D7F0}" destId="{ACF2CCAA-D3A4-45FB-9890-328DB4CCAD3E}" srcOrd="0" destOrd="0" parTransId="{4A3FA30B-7A86-4F99-BF33-5FC5B89F5059}" sibTransId="{D8FF5931-8DA3-44D4-89F6-711B49EAC2C3}"/>
    <dgm:cxn modelId="{BD54E848-1EC1-423C-B59C-EAB4A60345EB}" type="presOf" srcId="{36BA6540-D5F9-4B39-8A79-075B17DABFBF}" destId="{5E967960-99B9-417C-8023-4F202395F2EA}" srcOrd="0" destOrd="1" presId="urn:microsoft.com/office/officeart/2016/7/layout/ChevronBlockProcess"/>
    <dgm:cxn modelId="{9372716F-5F3B-4E06-9BC4-EE9A4BC88E90}" srcId="{ACF2CCAA-D3A4-45FB-9890-328DB4CCAD3E}" destId="{A61A2DAC-F5F5-4A08-A832-8D92D1ECF031}" srcOrd="2" destOrd="0" parTransId="{573639EF-685D-453B-B3A7-42E2F5FAED62}" sibTransId="{0A69FC32-D315-4A32-80D0-CCAF03431490}"/>
    <dgm:cxn modelId="{0FB30670-ECA4-4678-BE2B-B3A3FB0E318F}" type="presOf" srcId="{C427F68B-2C72-4143-841C-42045BB48AEE}" destId="{D419944C-355F-42FE-B604-5781B44B189B}" srcOrd="0" destOrd="2" presId="urn:microsoft.com/office/officeart/2016/7/layout/ChevronBlockProcess"/>
    <dgm:cxn modelId="{5BAAD872-BD4D-4082-8126-C12A5BA3F733}" srcId="{5BC3961E-A48A-4D33-B81F-5E39E869D7F0}" destId="{478EA1C3-A8E3-4AEC-B30A-28A183181622}" srcOrd="3" destOrd="0" parTransId="{08B9FC16-1767-4427-A74C-34EB36520454}" sibTransId="{1A1076A9-3D5B-40F7-A0AA-B8CD7104376E}"/>
    <dgm:cxn modelId="{92ABA956-769D-4731-9A6C-A523B678E6EA}" srcId="{5BC3961E-A48A-4D33-B81F-5E39E869D7F0}" destId="{F75DD291-FEA2-4545-A409-13821E58DF64}" srcOrd="1" destOrd="0" parTransId="{D373C07D-86D8-4D86-B531-D27D64180909}" sibTransId="{86B20423-A866-46E5-9105-5FD8C189490E}"/>
    <dgm:cxn modelId="{F092AA57-10BE-4829-9FC4-6F03DCC54C55}" type="presOf" srcId="{8B0193B7-079C-43B5-B9B0-7E5B769761DE}" destId="{0782392F-A11C-4915-BC85-4EE3996BB527}" srcOrd="0" destOrd="1" presId="urn:microsoft.com/office/officeart/2016/7/layout/ChevronBlockProcess"/>
    <dgm:cxn modelId="{D5D93A7A-C990-4A5E-B03F-7D3477B4D166}" srcId="{C3AA302A-F9F6-49E1-BF04-394BE1373D6C}" destId="{C427F68B-2C72-4143-841C-42045BB48AEE}" srcOrd="2" destOrd="0" parTransId="{17A031A3-E21C-451B-BB04-C8AC195CC6C0}" sibTransId="{35022A2A-F3EF-4C62-AED7-34927B2592AA}"/>
    <dgm:cxn modelId="{8B03F589-DF50-466B-A6E6-05EF32CB8056}" srcId="{389E4696-D74B-4667-9647-4017C6E56484}" destId="{047D9FE8-661F-4FAC-B341-EE218ADB0683}" srcOrd="0" destOrd="0" parTransId="{C59E8439-AAFE-4336-9BE0-9A12A71E748F}" sibTransId="{0E01ADDE-CAFC-4B43-A7B6-346E8C8B495D}"/>
    <dgm:cxn modelId="{B5A3688A-1B6A-45C8-A300-6F0E68452A97}" type="presOf" srcId="{5BC3961E-A48A-4D33-B81F-5E39E869D7F0}" destId="{219311C8-7205-47AF-BCCF-56083DC6271B}" srcOrd="0" destOrd="0" presId="urn:microsoft.com/office/officeart/2016/7/layout/ChevronBlockProcess"/>
    <dgm:cxn modelId="{6C91FE90-2061-454D-A382-1B4EA8D55AC5}" type="presOf" srcId="{2874E446-DAB2-46CE-9562-2ED7FD63944B}" destId="{7C0C1237-1272-4AD2-B458-573B5EA3E568}" srcOrd="0" destOrd="0" presId="urn:microsoft.com/office/officeart/2016/7/layout/ChevronBlockProcess"/>
    <dgm:cxn modelId="{C1D5649D-8582-4166-80FD-02B177753B4C}" type="presOf" srcId="{DD0F45A8-EB7A-4AA5-90C1-03C215E89B4E}" destId="{7C0C1237-1272-4AD2-B458-573B5EA3E568}" srcOrd="0" destOrd="1" presId="urn:microsoft.com/office/officeart/2016/7/layout/ChevronBlockProcess"/>
    <dgm:cxn modelId="{7CAFF59D-EFEA-4400-96F1-74D69E2007A4}" srcId="{389E4696-D74B-4667-9647-4017C6E56484}" destId="{2E10B890-8DF5-43C4-BF98-E93619800896}" srcOrd="1" destOrd="0" parTransId="{6B5E3AB3-0A97-4365-8941-BC5BA45CD168}" sibTransId="{D5E93BFD-F1A1-4661-A66F-DF3426EF40CC}"/>
    <dgm:cxn modelId="{C91036AD-60D4-4DEA-ADFD-EF5162AE96EC}" srcId="{5BC3961E-A48A-4D33-B81F-5E39E869D7F0}" destId="{C3AA302A-F9F6-49E1-BF04-394BE1373D6C}" srcOrd="4" destOrd="0" parTransId="{FBEB9032-3679-4E74-A82C-8AAD5F5DE58E}" sibTransId="{AF0C198C-9508-4D2A-8687-DD1C661323F3}"/>
    <dgm:cxn modelId="{CD06DDB0-DBD8-41E2-B9B2-5CD9A0EB0F9D}" srcId="{478EA1C3-A8E3-4AEC-B30A-28A183181622}" destId="{DD0F45A8-EB7A-4AA5-90C1-03C215E89B4E}" srcOrd="1" destOrd="0" parTransId="{7B11D476-BDB9-4FB6-B04D-FF192FD39F95}" sibTransId="{E0FAB7E3-ABCC-4E21-844E-E88535071D4A}"/>
    <dgm:cxn modelId="{CE9122B4-722E-427B-9E2F-2D2BAD2782FE}" type="presOf" srcId="{5DD2541B-AD39-48F8-A58F-74962DDE30E1}" destId="{D419944C-355F-42FE-B604-5781B44B189B}" srcOrd="0" destOrd="1" presId="urn:microsoft.com/office/officeart/2016/7/layout/ChevronBlockProcess"/>
    <dgm:cxn modelId="{F007FDB5-5283-4FF6-A989-30B043A3B9B5}" type="presOf" srcId="{047D9FE8-661F-4FAC-B341-EE218ADB0683}" destId="{728D1856-937B-4359-86C1-06E72DC5760E}" srcOrd="0" destOrd="0" presId="urn:microsoft.com/office/officeart/2016/7/layout/ChevronBlockProcess"/>
    <dgm:cxn modelId="{29F9ABC1-E68F-4EC7-9EE2-537A96F148F3}" type="presOf" srcId="{C3AA302A-F9F6-49E1-BF04-394BE1373D6C}" destId="{0AF1F86F-4946-4F11-B7E3-68B3C90FCBD1}" srcOrd="0" destOrd="0" presId="urn:microsoft.com/office/officeart/2016/7/layout/ChevronBlockProcess"/>
    <dgm:cxn modelId="{692EE6C1-7D72-4E04-81C7-F7EA3C0C60C3}" type="presOf" srcId="{389E4696-D74B-4667-9647-4017C6E56484}" destId="{86BC0C59-5796-4B49-8422-943B20D734EE}" srcOrd="0" destOrd="0" presId="urn:microsoft.com/office/officeart/2016/7/layout/ChevronBlockProcess"/>
    <dgm:cxn modelId="{F555B8CA-C9BA-42DE-B8BA-1B99BF600426}" srcId="{F75DD291-FEA2-4545-A409-13821E58DF64}" destId="{8028EA23-662B-474F-98EC-EB4AF1D6972F}" srcOrd="0" destOrd="0" parTransId="{9B2F8352-6D4F-4DD3-8856-886186D20A54}" sibTransId="{B8093DBE-BB90-462B-A6DC-6DC1FEE22391}"/>
    <dgm:cxn modelId="{4DBA1CCD-5CF6-4C99-898B-611D5CBE0805}" srcId="{478EA1C3-A8E3-4AEC-B30A-28A183181622}" destId="{2874E446-DAB2-46CE-9562-2ED7FD63944B}" srcOrd="0" destOrd="0" parTransId="{38D26731-334A-41EF-AB72-15C513E3978C}" sibTransId="{5218A4B2-A9F8-4247-A970-45DDC61F2906}"/>
    <dgm:cxn modelId="{E42667D3-EBD9-447E-90CE-3F4033A21E64}" srcId="{ACF2CCAA-D3A4-45FB-9890-328DB4CCAD3E}" destId="{36BA6540-D5F9-4B39-8A79-075B17DABFBF}" srcOrd="1" destOrd="0" parTransId="{4E90AE79-844A-4487-88FA-BF5AA968AE15}" sibTransId="{9FDFD0D3-96B7-41A3-B399-F08218654288}"/>
    <dgm:cxn modelId="{83004DD7-AFEE-4E04-8F3B-9C50D33DB69D}" type="presOf" srcId="{2E10B890-8DF5-43C4-BF98-E93619800896}" destId="{728D1856-937B-4359-86C1-06E72DC5760E}" srcOrd="0" destOrd="1" presId="urn:microsoft.com/office/officeart/2016/7/layout/ChevronBlockProcess"/>
    <dgm:cxn modelId="{ED9B0CE4-2323-47E9-98D9-44A10C554055}" type="presOf" srcId="{A61A2DAC-F5F5-4A08-A832-8D92D1ECF031}" destId="{5E967960-99B9-417C-8023-4F202395F2EA}" srcOrd="0" destOrd="2" presId="urn:microsoft.com/office/officeart/2016/7/layout/ChevronBlockProcess"/>
    <dgm:cxn modelId="{09C28DF0-F1C9-4FD6-9B52-6CB72F50389F}" type="presOf" srcId="{E80857A2-FAD6-4A66-A730-6165CC67B0F4}" destId="{5E967960-99B9-417C-8023-4F202395F2EA}" srcOrd="0" destOrd="0" presId="urn:microsoft.com/office/officeart/2016/7/layout/ChevronBlockProcess"/>
    <dgm:cxn modelId="{5352A7F1-BD5B-40CD-9427-83C3BBA563C3}" srcId="{5BC3961E-A48A-4D33-B81F-5E39E869D7F0}" destId="{389E4696-D74B-4667-9647-4017C6E56484}" srcOrd="2" destOrd="0" parTransId="{6A8493F9-230C-48A1-A058-42DC45E3E4B8}" sibTransId="{00391DAC-1EDD-4CFB-AEB3-D9D10A60B8DD}"/>
    <dgm:cxn modelId="{C3AE46F6-A7EF-46B4-AEFC-978CEEED1BAE}" type="presOf" srcId="{8028EA23-662B-474F-98EC-EB4AF1D6972F}" destId="{0782392F-A11C-4915-BC85-4EE3996BB527}" srcOrd="0" destOrd="0" presId="urn:microsoft.com/office/officeart/2016/7/layout/ChevronBlockProcess"/>
    <dgm:cxn modelId="{A3482AFF-879C-41DB-B0C4-7AC5532B7367}" srcId="{ACF2CCAA-D3A4-45FB-9890-328DB4CCAD3E}" destId="{E80857A2-FAD6-4A66-A730-6165CC67B0F4}" srcOrd="0" destOrd="0" parTransId="{14AF78C8-F7C8-4404-BB5F-C5CEF18F28C8}" sibTransId="{81242ABF-14F5-47C1-AFEA-07CB729D1BB1}"/>
    <dgm:cxn modelId="{0A1C4E30-FEF3-4A99-B0BA-FCC9C46A1778}" type="presParOf" srcId="{219311C8-7205-47AF-BCCF-56083DC6271B}" destId="{99FC148F-E54E-4E0C-800F-45EBC75DB22E}" srcOrd="0" destOrd="0" presId="urn:microsoft.com/office/officeart/2016/7/layout/ChevronBlockProcess"/>
    <dgm:cxn modelId="{B7F65228-1E3A-4E32-9471-2B88A36DF261}" type="presParOf" srcId="{99FC148F-E54E-4E0C-800F-45EBC75DB22E}" destId="{2F168CED-B210-4DD2-8B8C-5906EA9BBE8F}" srcOrd="0" destOrd="0" presId="urn:microsoft.com/office/officeart/2016/7/layout/ChevronBlockProcess"/>
    <dgm:cxn modelId="{3C9A2485-6C57-43D4-80C3-9A5654AAFB50}" type="presParOf" srcId="{99FC148F-E54E-4E0C-800F-45EBC75DB22E}" destId="{5E967960-99B9-417C-8023-4F202395F2EA}" srcOrd="1" destOrd="0" presId="urn:microsoft.com/office/officeart/2016/7/layout/ChevronBlockProcess"/>
    <dgm:cxn modelId="{EA0268B4-D0F0-4C18-B633-CF02189DA248}" type="presParOf" srcId="{219311C8-7205-47AF-BCCF-56083DC6271B}" destId="{9D7E5C84-937D-4FD8-923A-3844649C3CA0}" srcOrd="1" destOrd="0" presId="urn:microsoft.com/office/officeart/2016/7/layout/ChevronBlockProcess"/>
    <dgm:cxn modelId="{2937D02B-214E-43C8-806A-7710D5F1452B}" type="presParOf" srcId="{219311C8-7205-47AF-BCCF-56083DC6271B}" destId="{6635FB96-AE19-48E5-BC15-4473B4BCD5CF}" srcOrd="2" destOrd="0" presId="urn:microsoft.com/office/officeart/2016/7/layout/ChevronBlockProcess"/>
    <dgm:cxn modelId="{68067E9F-673F-4370-A7C7-421C379C0B06}" type="presParOf" srcId="{6635FB96-AE19-48E5-BC15-4473B4BCD5CF}" destId="{35F69BB0-5D8A-46D9-A019-9493B3BDEEF7}" srcOrd="0" destOrd="0" presId="urn:microsoft.com/office/officeart/2016/7/layout/ChevronBlockProcess"/>
    <dgm:cxn modelId="{5D312DBE-DADB-42DF-AEEB-93081D9D8EBF}" type="presParOf" srcId="{6635FB96-AE19-48E5-BC15-4473B4BCD5CF}" destId="{0782392F-A11C-4915-BC85-4EE3996BB527}" srcOrd="1" destOrd="0" presId="urn:microsoft.com/office/officeart/2016/7/layout/ChevronBlockProcess"/>
    <dgm:cxn modelId="{16B76889-E9AF-4D6B-97D4-AAF0D4C0193D}" type="presParOf" srcId="{219311C8-7205-47AF-BCCF-56083DC6271B}" destId="{5150D215-D001-4AD6-8393-1AD0C82C2485}" srcOrd="3" destOrd="0" presId="urn:microsoft.com/office/officeart/2016/7/layout/ChevronBlockProcess"/>
    <dgm:cxn modelId="{C5FE92E8-0F24-4BDE-9693-15AFD302417E}" type="presParOf" srcId="{219311C8-7205-47AF-BCCF-56083DC6271B}" destId="{03EC31E6-D978-43CE-B945-0B25A47DFC8D}" srcOrd="4" destOrd="0" presId="urn:microsoft.com/office/officeart/2016/7/layout/ChevronBlockProcess"/>
    <dgm:cxn modelId="{409C42C1-7431-4603-8234-306B4A74FF81}" type="presParOf" srcId="{03EC31E6-D978-43CE-B945-0B25A47DFC8D}" destId="{86BC0C59-5796-4B49-8422-943B20D734EE}" srcOrd="0" destOrd="0" presId="urn:microsoft.com/office/officeart/2016/7/layout/ChevronBlockProcess"/>
    <dgm:cxn modelId="{73488112-D6F4-4D3B-AF65-9E745E959307}" type="presParOf" srcId="{03EC31E6-D978-43CE-B945-0B25A47DFC8D}" destId="{728D1856-937B-4359-86C1-06E72DC5760E}" srcOrd="1" destOrd="0" presId="urn:microsoft.com/office/officeart/2016/7/layout/ChevronBlockProcess"/>
    <dgm:cxn modelId="{B0C308CB-F436-4132-84E3-758481BA04D6}" type="presParOf" srcId="{219311C8-7205-47AF-BCCF-56083DC6271B}" destId="{4B1A6280-0E12-40F1-964B-E772A6945004}" srcOrd="5" destOrd="0" presId="urn:microsoft.com/office/officeart/2016/7/layout/ChevronBlockProcess"/>
    <dgm:cxn modelId="{E7EF60E9-5BD1-4D67-B235-E176D2775284}" type="presParOf" srcId="{219311C8-7205-47AF-BCCF-56083DC6271B}" destId="{1252557F-0E4E-4F0C-9874-D03122FEAC1A}" srcOrd="6" destOrd="0" presId="urn:microsoft.com/office/officeart/2016/7/layout/ChevronBlockProcess"/>
    <dgm:cxn modelId="{C2FCAD4C-1D2D-4A3C-84EC-6F1F00EB9F0A}" type="presParOf" srcId="{1252557F-0E4E-4F0C-9874-D03122FEAC1A}" destId="{1B18AC07-B289-40C5-91DE-8CEC9FBCCF47}" srcOrd="0" destOrd="0" presId="urn:microsoft.com/office/officeart/2016/7/layout/ChevronBlockProcess"/>
    <dgm:cxn modelId="{8C8A6C58-966C-4C54-B540-FC6149E4D1AB}" type="presParOf" srcId="{1252557F-0E4E-4F0C-9874-D03122FEAC1A}" destId="{7C0C1237-1272-4AD2-B458-573B5EA3E568}" srcOrd="1" destOrd="0" presId="urn:microsoft.com/office/officeart/2016/7/layout/ChevronBlockProcess"/>
    <dgm:cxn modelId="{F35D86A8-3DD4-4F94-89AA-F785ABAB3A29}" type="presParOf" srcId="{219311C8-7205-47AF-BCCF-56083DC6271B}" destId="{27160581-B118-4EFE-ACB7-D9AAFC5FAD21}" srcOrd="7" destOrd="0" presId="urn:microsoft.com/office/officeart/2016/7/layout/ChevronBlockProcess"/>
    <dgm:cxn modelId="{83DE8F2A-16A3-4528-8011-EFE56E37DA57}" type="presParOf" srcId="{219311C8-7205-47AF-BCCF-56083DC6271B}" destId="{FC335DEE-C34B-44B7-AA8C-D8920DF2DCC6}" srcOrd="8" destOrd="0" presId="urn:microsoft.com/office/officeart/2016/7/layout/ChevronBlockProcess"/>
    <dgm:cxn modelId="{C09366A2-3AB8-412D-9D7F-439C24A65026}" type="presParOf" srcId="{FC335DEE-C34B-44B7-AA8C-D8920DF2DCC6}" destId="{0AF1F86F-4946-4F11-B7E3-68B3C90FCBD1}" srcOrd="0" destOrd="0" presId="urn:microsoft.com/office/officeart/2016/7/layout/ChevronBlockProcess"/>
    <dgm:cxn modelId="{083875B0-D6B8-46AC-BB74-7A204A1115A1}" type="presParOf" srcId="{FC335DEE-C34B-44B7-AA8C-D8920DF2DCC6}" destId="{D419944C-355F-42FE-B604-5781B44B189B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41F1A2F-BA69-48F1-8862-163EF8FED74E}" type="doc">
      <dgm:prSet loTypeId="urn:microsoft.com/office/officeart/2005/8/layout/hList1" loCatId="list" qsTypeId="urn:microsoft.com/office/officeart/2005/8/quickstyle/simple2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6072B88D-7BBF-4C5F-8EA9-9FFEC4E6ACA8}">
      <dgm:prSet/>
      <dgm:spPr/>
      <dgm:t>
        <a:bodyPr/>
        <a:lstStyle/>
        <a:p>
          <a:r>
            <a:rPr lang="en-US" b="1" i="0" baseline="0"/>
            <a:t>Navigation:</a:t>
          </a:r>
          <a:endParaRPr lang="en-US"/>
        </a:p>
      </dgm:t>
    </dgm:pt>
    <dgm:pt modelId="{ACD28FD2-D2A1-439C-89C6-AB1C9EC632F8}" type="parTrans" cxnId="{30009B51-9513-486B-A2EE-A20E19786646}">
      <dgm:prSet/>
      <dgm:spPr/>
      <dgm:t>
        <a:bodyPr/>
        <a:lstStyle/>
        <a:p>
          <a:endParaRPr lang="en-US"/>
        </a:p>
      </dgm:t>
    </dgm:pt>
    <dgm:pt modelId="{6E096CAD-F9DA-4C46-8BD9-6A39BEFC1017}" type="sibTrans" cxnId="{30009B51-9513-486B-A2EE-A20E19786646}">
      <dgm:prSet/>
      <dgm:spPr/>
      <dgm:t>
        <a:bodyPr/>
        <a:lstStyle/>
        <a:p>
          <a:endParaRPr lang="en-US"/>
        </a:p>
      </dgm:t>
    </dgm:pt>
    <dgm:pt modelId="{85176EB9-49D0-426F-8232-EDD6ABB669E9}">
      <dgm:prSet/>
      <dgm:spPr/>
      <dgm:t>
        <a:bodyPr/>
        <a:lstStyle/>
        <a:p>
          <a:r>
            <a:rPr lang="en-US" b="0" i="0" baseline="0"/>
            <a:t>Menu Button: Fixed top-left with smooth transition effect, black background with white text.</a:t>
          </a:r>
          <a:endParaRPr lang="en-US"/>
        </a:p>
      </dgm:t>
    </dgm:pt>
    <dgm:pt modelId="{032CB4AD-F517-45A4-93A8-E9DBD7DDF55C}" type="parTrans" cxnId="{3BDA5D58-19C8-4AF4-B869-8AABA32B3E93}">
      <dgm:prSet/>
      <dgm:spPr/>
      <dgm:t>
        <a:bodyPr/>
        <a:lstStyle/>
        <a:p>
          <a:endParaRPr lang="en-US"/>
        </a:p>
      </dgm:t>
    </dgm:pt>
    <dgm:pt modelId="{2AF9EE6E-8A38-4D2A-8184-F9EDD998477A}" type="sibTrans" cxnId="{3BDA5D58-19C8-4AF4-B869-8AABA32B3E93}">
      <dgm:prSet/>
      <dgm:spPr/>
      <dgm:t>
        <a:bodyPr/>
        <a:lstStyle/>
        <a:p>
          <a:endParaRPr lang="en-US"/>
        </a:p>
      </dgm:t>
    </dgm:pt>
    <dgm:pt modelId="{C9475164-FD07-4CEF-A3B9-EC7494F8EB7E}">
      <dgm:prSet/>
      <dgm:spPr/>
      <dgm:t>
        <a:bodyPr/>
        <a:lstStyle/>
        <a:p>
          <a:r>
            <a:rPr lang="en-US" b="0" i="0" baseline="0"/>
            <a:t>Sidebar Menu: Slides in from the left, features links to Home, Products, and Contact.</a:t>
          </a:r>
          <a:endParaRPr lang="en-US"/>
        </a:p>
      </dgm:t>
    </dgm:pt>
    <dgm:pt modelId="{3246B68C-D1BD-4F7B-AE25-653D2D0A4997}" type="parTrans" cxnId="{86B6F720-CEDA-438E-A2F1-EF4C35607798}">
      <dgm:prSet/>
      <dgm:spPr/>
      <dgm:t>
        <a:bodyPr/>
        <a:lstStyle/>
        <a:p>
          <a:endParaRPr lang="en-US"/>
        </a:p>
      </dgm:t>
    </dgm:pt>
    <dgm:pt modelId="{DDBBB62F-7C46-48D2-A261-0D1BE525AEEB}" type="sibTrans" cxnId="{86B6F720-CEDA-438E-A2F1-EF4C35607798}">
      <dgm:prSet/>
      <dgm:spPr/>
      <dgm:t>
        <a:bodyPr/>
        <a:lstStyle/>
        <a:p>
          <a:endParaRPr lang="en-US"/>
        </a:p>
      </dgm:t>
    </dgm:pt>
    <dgm:pt modelId="{75200C78-82EB-4047-A7AE-412939C4B296}">
      <dgm:prSet/>
      <dgm:spPr/>
      <dgm:t>
        <a:bodyPr/>
        <a:lstStyle/>
        <a:p>
          <a:r>
            <a:rPr lang="en-US" b="0" i="0" baseline="0"/>
            <a:t>Cart Button: Positioned at the top-right.</a:t>
          </a:r>
          <a:endParaRPr lang="en-US"/>
        </a:p>
      </dgm:t>
    </dgm:pt>
    <dgm:pt modelId="{6DAD7BCE-D7C6-4635-88DF-163438D6A4E8}" type="parTrans" cxnId="{DC9B8DF2-FFFF-4691-AD3D-FEEB1BD9DAB0}">
      <dgm:prSet/>
      <dgm:spPr/>
      <dgm:t>
        <a:bodyPr/>
        <a:lstStyle/>
        <a:p>
          <a:endParaRPr lang="en-US"/>
        </a:p>
      </dgm:t>
    </dgm:pt>
    <dgm:pt modelId="{BEE3B52F-4F39-41D1-A4A5-15AE9505FB97}" type="sibTrans" cxnId="{DC9B8DF2-FFFF-4691-AD3D-FEEB1BD9DAB0}">
      <dgm:prSet/>
      <dgm:spPr/>
      <dgm:t>
        <a:bodyPr/>
        <a:lstStyle/>
        <a:p>
          <a:endParaRPr lang="en-US"/>
        </a:p>
      </dgm:t>
    </dgm:pt>
    <dgm:pt modelId="{86A0E2B1-F120-4BDE-A537-1DF171539278}">
      <dgm:prSet/>
      <dgm:spPr/>
      <dgm:t>
        <a:bodyPr/>
        <a:lstStyle/>
        <a:p>
          <a:r>
            <a:rPr lang="en-US" b="1" i="0" baseline="0"/>
            <a:t>Checkout Section:</a:t>
          </a:r>
          <a:endParaRPr lang="en-US"/>
        </a:p>
      </dgm:t>
    </dgm:pt>
    <dgm:pt modelId="{D9A1CCDF-2D41-4819-BAEC-D51D056F9664}" type="parTrans" cxnId="{2EF44CB2-C072-4103-B176-57E078EF0781}">
      <dgm:prSet/>
      <dgm:spPr/>
      <dgm:t>
        <a:bodyPr/>
        <a:lstStyle/>
        <a:p>
          <a:endParaRPr lang="en-US"/>
        </a:p>
      </dgm:t>
    </dgm:pt>
    <dgm:pt modelId="{9EEF487B-BFE8-48F2-BD33-6893C20718DD}" type="sibTrans" cxnId="{2EF44CB2-C072-4103-B176-57E078EF0781}">
      <dgm:prSet/>
      <dgm:spPr/>
      <dgm:t>
        <a:bodyPr/>
        <a:lstStyle/>
        <a:p>
          <a:endParaRPr lang="en-US"/>
        </a:p>
      </dgm:t>
    </dgm:pt>
    <dgm:pt modelId="{92AC2B16-2438-4DEB-8F29-9D1F16D8FE96}">
      <dgm:prSet/>
      <dgm:spPr/>
      <dgm:t>
        <a:bodyPr/>
        <a:lstStyle/>
        <a:p>
          <a:r>
            <a:rPr lang="en-US" b="0" i="0" baseline="0"/>
            <a:t>Order Details: Shows the items in the cart with summary.</a:t>
          </a:r>
          <a:endParaRPr lang="en-US"/>
        </a:p>
      </dgm:t>
    </dgm:pt>
    <dgm:pt modelId="{261900FE-8B97-4693-823A-AF78EBC64D6A}" type="parTrans" cxnId="{A82D93BE-2B3A-4B50-B8AF-DF6395DF7A10}">
      <dgm:prSet/>
      <dgm:spPr/>
      <dgm:t>
        <a:bodyPr/>
        <a:lstStyle/>
        <a:p>
          <a:endParaRPr lang="en-US"/>
        </a:p>
      </dgm:t>
    </dgm:pt>
    <dgm:pt modelId="{32131AAA-16E7-4855-8163-536A4CB6BEE7}" type="sibTrans" cxnId="{A82D93BE-2B3A-4B50-B8AF-DF6395DF7A10}">
      <dgm:prSet/>
      <dgm:spPr/>
      <dgm:t>
        <a:bodyPr/>
        <a:lstStyle/>
        <a:p>
          <a:endParaRPr lang="en-US"/>
        </a:p>
      </dgm:t>
    </dgm:pt>
    <dgm:pt modelId="{63BD2C36-F582-403F-BEB3-0DBFB28BAC2F}">
      <dgm:prSet/>
      <dgm:spPr/>
      <dgm:t>
        <a:bodyPr/>
        <a:lstStyle/>
        <a:p>
          <a:r>
            <a:rPr lang="en-US" b="0" i="0" baseline="0"/>
            <a:t>Payment Form: Collects user details and payment information.</a:t>
          </a:r>
          <a:endParaRPr lang="en-US"/>
        </a:p>
      </dgm:t>
    </dgm:pt>
    <dgm:pt modelId="{B6F165DB-4580-4EE7-ADAD-C083F0A41B62}" type="parTrans" cxnId="{321A4FD0-70C8-4AA4-8462-B866B05B6BB4}">
      <dgm:prSet/>
      <dgm:spPr/>
      <dgm:t>
        <a:bodyPr/>
        <a:lstStyle/>
        <a:p>
          <a:endParaRPr lang="en-US"/>
        </a:p>
      </dgm:t>
    </dgm:pt>
    <dgm:pt modelId="{818BB921-8487-4B22-82F6-240B81B36CAB}" type="sibTrans" cxnId="{321A4FD0-70C8-4AA4-8462-B866B05B6BB4}">
      <dgm:prSet/>
      <dgm:spPr/>
      <dgm:t>
        <a:bodyPr/>
        <a:lstStyle/>
        <a:p>
          <a:endParaRPr lang="en-US"/>
        </a:p>
      </dgm:t>
    </dgm:pt>
    <dgm:pt modelId="{F8A09105-E93A-45EE-B111-756925E1CB24}">
      <dgm:prSet/>
      <dgm:spPr/>
      <dgm:t>
        <a:bodyPr/>
        <a:lstStyle/>
        <a:p>
          <a:r>
            <a:rPr lang="en-US" b="0" i="0" baseline="0"/>
            <a:t>Submit Button: Black background with white text.</a:t>
          </a:r>
          <a:endParaRPr lang="en-US"/>
        </a:p>
      </dgm:t>
    </dgm:pt>
    <dgm:pt modelId="{5C9FD7C4-A091-4093-9E0F-C99570B31540}" type="parTrans" cxnId="{B6A8FB9B-15E3-41A9-9C20-E6045637DB35}">
      <dgm:prSet/>
      <dgm:spPr/>
      <dgm:t>
        <a:bodyPr/>
        <a:lstStyle/>
        <a:p>
          <a:endParaRPr lang="en-US"/>
        </a:p>
      </dgm:t>
    </dgm:pt>
    <dgm:pt modelId="{A99573CB-015E-4173-A587-000E25F93CC3}" type="sibTrans" cxnId="{B6A8FB9B-15E3-41A9-9C20-E6045637DB35}">
      <dgm:prSet/>
      <dgm:spPr/>
      <dgm:t>
        <a:bodyPr/>
        <a:lstStyle/>
        <a:p>
          <a:endParaRPr lang="en-US"/>
        </a:p>
      </dgm:t>
    </dgm:pt>
    <dgm:pt modelId="{6B35F8BA-963D-4E47-B4B6-D9EB22463B32}">
      <dgm:prSet/>
      <dgm:spPr/>
      <dgm:t>
        <a:bodyPr/>
        <a:lstStyle/>
        <a:p>
          <a:r>
            <a:rPr lang="en-US" b="1" i="0" baseline="0"/>
            <a:t>Footer:</a:t>
          </a:r>
          <a:endParaRPr lang="en-US"/>
        </a:p>
      </dgm:t>
    </dgm:pt>
    <dgm:pt modelId="{0390DC7D-1DD3-4F52-A036-59D417A30D77}" type="parTrans" cxnId="{E0FAFDAE-2A42-4D92-B04B-5DB79FC2FC98}">
      <dgm:prSet/>
      <dgm:spPr/>
      <dgm:t>
        <a:bodyPr/>
        <a:lstStyle/>
        <a:p>
          <a:endParaRPr lang="en-US"/>
        </a:p>
      </dgm:t>
    </dgm:pt>
    <dgm:pt modelId="{3205A57C-BC7B-4739-A44D-4AEF514052B4}" type="sibTrans" cxnId="{E0FAFDAE-2A42-4D92-B04B-5DB79FC2FC98}">
      <dgm:prSet/>
      <dgm:spPr/>
      <dgm:t>
        <a:bodyPr/>
        <a:lstStyle/>
        <a:p>
          <a:endParaRPr lang="en-US"/>
        </a:p>
      </dgm:t>
    </dgm:pt>
    <dgm:pt modelId="{50622964-FFF6-4535-89FC-142547C7B0AD}">
      <dgm:prSet/>
      <dgm:spPr/>
      <dgm:t>
        <a:bodyPr/>
        <a:lstStyle/>
        <a:p>
          <a:r>
            <a:rPr lang="en-US" b="0" i="0" baseline="0"/>
            <a:t>Black background with white text, centered at the bottom.</a:t>
          </a:r>
          <a:endParaRPr lang="en-US"/>
        </a:p>
      </dgm:t>
    </dgm:pt>
    <dgm:pt modelId="{9B61B496-CFE3-445E-84C1-2DF4F7B687B6}" type="parTrans" cxnId="{2B6EA856-D341-4FFA-9EDE-58DEDC25623D}">
      <dgm:prSet/>
      <dgm:spPr/>
      <dgm:t>
        <a:bodyPr/>
        <a:lstStyle/>
        <a:p>
          <a:endParaRPr lang="en-US"/>
        </a:p>
      </dgm:t>
    </dgm:pt>
    <dgm:pt modelId="{BC96DDD9-55D4-4EB8-A8EB-0723A5CBF3DC}" type="sibTrans" cxnId="{2B6EA856-D341-4FFA-9EDE-58DEDC25623D}">
      <dgm:prSet/>
      <dgm:spPr/>
      <dgm:t>
        <a:bodyPr/>
        <a:lstStyle/>
        <a:p>
          <a:endParaRPr lang="en-US"/>
        </a:p>
      </dgm:t>
    </dgm:pt>
    <dgm:pt modelId="{97FC6D40-70B7-4FDE-857F-4612C614C474}">
      <dgm:prSet/>
      <dgm:spPr/>
      <dgm:t>
        <a:bodyPr/>
        <a:lstStyle/>
        <a:p>
          <a:r>
            <a:rPr lang="en-US" b="1" i="0" baseline="0"/>
            <a:t>Buttons and Interactions:</a:t>
          </a:r>
          <a:endParaRPr lang="en-US"/>
        </a:p>
      </dgm:t>
    </dgm:pt>
    <dgm:pt modelId="{31509D7E-62A5-4124-9651-442DD31B474B}" type="parTrans" cxnId="{03B30ACB-1D5D-4F3B-BDC6-6D1F1D359FC1}">
      <dgm:prSet/>
      <dgm:spPr/>
      <dgm:t>
        <a:bodyPr/>
        <a:lstStyle/>
        <a:p>
          <a:endParaRPr lang="en-US"/>
        </a:p>
      </dgm:t>
    </dgm:pt>
    <dgm:pt modelId="{F5BED9D1-7FD5-4877-B97E-B050E85D35E5}" type="sibTrans" cxnId="{03B30ACB-1D5D-4F3B-BDC6-6D1F1D359FC1}">
      <dgm:prSet/>
      <dgm:spPr/>
      <dgm:t>
        <a:bodyPr/>
        <a:lstStyle/>
        <a:p>
          <a:endParaRPr lang="en-US"/>
        </a:p>
      </dgm:t>
    </dgm:pt>
    <dgm:pt modelId="{37FB6DD8-BE8D-4A88-A594-97A0675DAA15}">
      <dgm:prSet/>
      <dgm:spPr/>
      <dgm:t>
        <a:bodyPr/>
        <a:lstStyle/>
        <a:p>
          <a:r>
            <a:rPr lang="en-US" b="0" i="0" baseline="0"/>
            <a:t>Confirm Payment Button: Black background with white text.</a:t>
          </a:r>
          <a:endParaRPr lang="en-US"/>
        </a:p>
      </dgm:t>
    </dgm:pt>
    <dgm:pt modelId="{1B222D59-F174-4C02-BAE5-B97A24FE9FB6}" type="parTrans" cxnId="{5713763B-BB0E-4D85-9E66-9A950360254E}">
      <dgm:prSet/>
      <dgm:spPr/>
      <dgm:t>
        <a:bodyPr/>
        <a:lstStyle/>
        <a:p>
          <a:endParaRPr lang="en-US"/>
        </a:p>
      </dgm:t>
    </dgm:pt>
    <dgm:pt modelId="{5F8B68F1-6407-4E62-AF95-8AAF175F72C2}" type="sibTrans" cxnId="{5713763B-BB0E-4D85-9E66-9A950360254E}">
      <dgm:prSet/>
      <dgm:spPr/>
      <dgm:t>
        <a:bodyPr/>
        <a:lstStyle/>
        <a:p>
          <a:endParaRPr lang="en-US"/>
        </a:p>
      </dgm:t>
    </dgm:pt>
    <dgm:pt modelId="{65420EA9-36D0-4CF9-94D4-02B31161E58C}">
      <dgm:prSet/>
      <dgm:spPr/>
      <dgm:t>
        <a:bodyPr/>
        <a:lstStyle/>
        <a:p>
          <a:r>
            <a:rPr lang="en-US" b="0" i="0" baseline="0"/>
            <a:t>Clear Cart Button: Red background to draw attention, hover effect for visual feedback.</a:t>
          </a:r>
          <a:endParaRPr lang="en-US"/>
        </a:p>
      </dgm:t>
    </dgm:pt>
    <dgm:pt modelId="{F0CB96BC-901A-42B7-AD64-9F3604D30852}" type="parTrans" cxnId="{9926F40D-2D80-45D6-895A-2E8E2C280327}">
      <dgm:prSet/>
      <dgm:spPr/>
      <dgm:t>
        <a:bodyPr/>
        <a:lstStyle/>
        <a:p>
          <a:endParaRPr lang="en-US"/>
        </a:p>
      </dgm:t>
    </dgm:pt>
    <dgm:pt modelId="{D2B9EAC3-D24A-4963-AE92-EFA423DA1FDF}" type="sibTrans" cxnId="{9926F40D-2D80-45D6-895A-2E8E2C280327}">
      <dgm:prSet/>
      <dgm:spPr/>
      <dgm:t>
        <a:bodyPr/>
        <a:lstStyle/>
        <a:p>
          <a:endParaRPr lang="en-US"/>
        </a:p>
      </dgm:t>
    </dgm:pt>
    <dgm:pt modelId="{354B5292-E82D-4920-A1D4-533B9CD758EB}" type="pres">
      <dgm:prSet presAssocID="{C41F1A2F-BA69-48F1-8862-163EF8FED74E}" presName="Name0" presStyleCnt="0">
        <dgm:presLayoutVars>
          <dgm:dir/>
          <dgm:animLvl val="lvl"/>
          <dgm:resizeHandles val="exact"/>
        </dgm:presLayoutVars>
      </dgm:prSet>
      <dgm:spPr/>
    </dgm:pt>
    <dgm:pt modelId="{AC85F457-5ED7-4F7A-8DAE-C6C3A49CDBB5}" type="pres">
      <dgm:prSet presAssocID="{6072B88D-7BBF-4C5F-8EA9-9FFEC4E6ACA8}" presName="composite" presStyleCnt="0"/>
      <dgm:spPr/>
    </dgm:pt>
    <dgm:pt modelId="{C7B397B1-E659-4814-AB1A-A903B7352BD8}" type="pres">
      <dgm:prSet presAssocID="{6072B88D-7BBF-4C5F-8EA9-9FFEC4E6ACA8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36C86B6D-069A-4CB9-B1E8-28FF2DD0A00B}" type="pres">
      <dgm:prSet presAssocID="{6072B88D-7BBF-4C5F-8EA9-9FFEC4E6ACA8}" presName="desTx" presStyleLbl="alignAccFollowNode1" presStyleIdx="0" presStyleCnt="4">
        <dgm:presLayoutVars>
          <dgm:bulletEnabled val="1"/>
        </dgm:presLayoutVars>
      </dgm:prSet>
      <dgm:spPr/>
    </dgm:pt>
    <dgm:pt modelId="{38FF4385-B516-4620-8ED4-7D1EC3638E44}" type="pres">
      <dgm:prSet presAssocID="{6E096CAD-F9DA-4C46-8BD9-6A39BEFC1017}" presName="space" presStyleCnt="0"/>
      <dgm:spPr/>
    </dgm:pt>
    <dgm:pt modelId="{075E8704-ECD6-4BE2-BE88-5F4484AC9984}" type="pres">
      <dgm:prSet presAssocID="{86A0E2B1-F120-4BDE-A537-1DF171539278}" presName="composite" presStyleCnt="0"/>
      <dgm:spPr/>
    </dgm:pt>
    <dgm:pt modelId="{411080DC-31EB-4E54-A8E0-9383673A2AC4}" type="pres">
      <dgm:prSet presAssocID="{86A0E2B1-F120-4BDE-A537-1DF171539278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ECDE84E0-ABD7-43E3-B7B0-1FE2B1EF66D5}" type="pres">
      <dgm:prSet presAssocID="{86A0E2B1-F120-4BDE-A537-1DF171539278}" presName="desTx" presStyleLbl="alignAccFollowNode1" presStyleIdx="1" presStyleCnt="4">
        <dgm:presLayoutVars>
          <dgm:bulletEnabled val="1"/>
        </dgm:presLayoutVars>
      </dgm:prSet>
      <dgm:spPr/>
    </dgm:pt>
    <dgm:pt modelId="{0BF179AC-0BEC-4ED9-A8D1-2F313C5F1138}" type="pres">
      <dgm:prSet presAssocID="{9EEF487B-BFE8-48F2-BD33-6893C20718DD}" presName="space" presStyleCnt="0"/>
      <dgm:spPr/>
    </dgm:pt>
    <dgm:pt modelId="{B5EB2A4E-223E-4DD7-B683-D86308FDCC43}" type="pres">
      <dgm:prSet presAssocID="{6B35F8BA-963D-4E47-B4B6-D9EB22463B32}" presName="composite" presStyleCnt="0"/>
      <dgm:spPr/>
    </dgm:pt>
    <dgm:pt modelId="{D4A2EE43-6665-420D-8A05-CFD82A030A88}" type="pres">
      <dgm:prSet presAssocID="{6B35F8BA-963D-4E47-B4B6-D9EB22463B32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A1EF1CD8-5947-46E9-9CE7-EB6F7A60F0A9}" type="pres">
      <dgm:prSet presAssocID="{6B35F8BA-963D-4E47-B4B6-D9EB22463B32}" presName="desTx" presStyleLbl="alignAccFollowNode1" presStyleIdx="2" presStyleCnt="4">
        <dgm:presLayoutVars>
          <dgm:bulletEnabled val="1"/>
        </dgm:presLayoutVars>
      </dgm:prSet>
      <dgm:spPr/>
    </dgm:pt>
    <dgm:pt modelId="{A5BC2877-D6CE-430F-9D58-64D004F305C8}" type="pres">
      <dgm:prSet presAssocID="{3205A57C-BC7B-4739-A44D-4AEF514052B4}" presName="space" presStyleCnt="0"/>
      <dgm:spPr/>
    </dgm:pt>
    <dgm:pt modelId="{43613F5A-7ED0-4ABA-92D1-96271D5A57EC}" type="pres">
      <dgm:prSet presAssocID="{97FC6D40-70B7-4FDE-857F-4612C614C474}" presName="composite" presStyleCnt="0"/>
      <dgm:spPr/>
    </dgm:pt>
    <dgm:pt modelId="{2A391F45-E260-4D60-959B-1FA590486D91}" type="pres">
      <dgm:prSet presAssocID="{97FC6D40-70B7-4FDE-857F-4612C614C474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8F533012-6491-474C-8BF9-297F233E8A4D}" type="pres">
      <dgm:prSet presAssocID="{97FC6D40-70B7-4FDE-857F-4612C614C474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AFD8AA0A-D0C1-47D5-A3D7-C577358AA79A}" type="presOf" srcId="{97FC6D40-70B7-4FDE-857F-4612C614C474}" destId="{2A391F45-E260-4D60-959B-1FA590486D91}" srcOrd="0" destOrd="0" presId="urn:microsoft.com/office/officeart/2005/8/layout/hList1"/>
    <dgm:cxn modelId="{9926F40D-2D80-45D6-895A-2E8E2C280327}" srcId="{97FC6D40-70B7-4FDE-857F-4612C614C474}" destId="{65420EA9-36D0-4CF9-94D4-02B31161E58C}" srcOrd="1" destOrd="0" parTransId="{F0CB96BC-901A-42B7-AD64-9F3604D30852}" sibTransId="{D2B9EAC3-D24A-4963-AE92-EFA423DA1FDF}"/>
    <dgm:cxn modelId="{E8EC8218-3D7F-4588-B2AC-FD39916F7985}" type="presOf" srcId="{86A0E2B1-F120-4BDE-A537-1DF171539278}" destId="{411080DC-31EB-4E54-A8E0-9383673A2AC4}" srcOrd="0" destOrd="0" presId="urn:microsoft.com/office/officeart/2005/8/layout/hList1"/>
    <dgm:cxn modelId="{86B6F720-CEDA-438E-A2F1-EF4C35607798}" srcId="{6072B88D-7BBF-4C5F-8EA9-9FFEC4E6ACA8}" destId="{C9475164-FD07-4CEF-A3B9-EC7494F8EB7E}" srcOrd="1" destOrd="0" parTransId="{3246B68C-D1BD-4F7B-AE25-653D2D0A4997}" sibTransId="{DDBBB62F-7C46-48D2-A261-0D1BE525AEEB}"/>
    <dgm:cxn modelId="{C39F8224-D647-401C-AD28-612243694BAC}" type="presOf" srcId="{6B35F8BA-963D-4E47-B4B6-D9EB22463B32}" destId="{D4A2EE43-6665-420D-8A05-CFD82A030A88}" srcOrd="0" destOrd="0" presId="urn:microsoft.com/office/officeart/2005/8/layout/hList1"/>
    <dgm:cxn modelId="{F5CFA02F-DE69-4C88-A954-78E4E61B5577}" type="presOf" srcId="{65420EA9-36D0-4CF9-94D4-02B31161E58C}" destId="{8F533012-6491-474C-8BF9-297F233E8A4D}" srcOrd="0" destOrd="1" presId="urn:microsoft.com/office/officeart/2005/8/layout/hList1"/>
    <dgm:cxn modelId="{5713763B-BB0E-4D85-9E66-9A950360254E}" srcId="{97FC6D40-70B7-4FDE-857F-4612C614C474}" destId="{37FB6DD8-BE8D-4A88-A594-97A0675DAA15}" srcOrd="0" destOrd="0" parTransId="{1B222D59-F174-4C02-BAE5-B97A24FE9FB6}" sibTransId="{5F8B68F1-6407-4E62-AF95-8AAF175F72C2}"/>
    <dgm:cxn modelId="{30009B51-9513-486B-A2EE-A20E19786646}" srcId="{C41F1A2F-BA69-48F1-8862-163EF8FED74E}" destId="{6072B88D-7BBF-4C5F-8EA9-9FFEC4E6ACA8}" srcOrd="0" destOrd="0" parTransId="{ACD28FD2-D2A1-439C-89C6-AB1C9EC632F8}" sibTransId="{6E096CAD-F9DA-4C46-8BD9-6A39BEFC1017}"/>
    <dgm:cxn modelId="{B200FF71-08AD-4509-8816-78787EBD904D}" type="presOf" srcId="{50622964-FFF6-4535-89FC-142547C7B0AD}" destId="{A1EF1CD8-5947-46E9-9CE7-EB6F7A60F0A9}" srcOrd="0" destOrd="0" presId="urn:microsoft.com/office/officeart/2005/8/layout/hList1"/>
    <dgm:cxn modelId="{387A8E76-3D40-4DF8-8DE9-AB48F7BF0877}" type="presOf" srcId="{75200C78-82EB-4047-A7AE-412939C4B296}" destId="{36C86B6D-069A-4CB9-B1E8-28FF2DD0A00B}" srcOrd="0" destOrd="2" presId="urn:microsoft.com/office/officeart/2005/8/layout/hList1"/>
    <dgm:cxn modelId="{2B6EA856-D341-4FFA-9EDE-58DEDC25623D}" srcId="{6B35F8BA-963D-4E47-B4B6-D9EB22463B32}" destId="{50622964-FFF6-4535-89FC-142547C7B0AD}" srcOrd="0" destOrd="0" parTransId="{9B61B496-CFE3-445E-84C1-2DF4F7B687B6}" sibTransId="{BC96DDD9-55D4-4EB8-A8EB-0723A5CBF3DC}"/>
    <dgm:cxn modelId="{DC556157-12DC-4294-9655-04147F240019}" type="presOf" srcId="{85176EB9-49D0-426F-8232-EDD6ABB669E9}" destId="{36C86B6D-069A-4CB9-B1E8-28FF2DD0A00B}" srcOrd="0" destOrd="0" presId="urn:microsoft.com/office/officeart/2005/8/layout/hList1"/>
    <dgm:cxn modelId="{3BDA5D58-19C8-4AF4-B869-8AABA32B3E93}" srcId="{6072B88D-7BBF-4C5F-8EA9-9FFEC4E6ACA8}" destId="{85176EB9-49D0-426F-8232-EDD6ABB669E9}" srcOrd="0" destOrd="0" parTransId="{032CB4AD-F517-45A4-93A8-E9DBD7DDF55C}" sibTransId="{2AF9EE6E-8A38-4D2A-8184-F9EDD998477A}"/>
    <dgm:cxn modelId="{CD2C5979-0030-4869-A648-105890F6CCEA}" type="presOf" srcId="{F8A09105-E93A-45EE-B111-756925E1CB24}" destId="{ECDE84E0-ABD7-43E3-B7B0-1FE2B1EF66D5}" srcOrd="0" destOrd="2" presId="urn:microsoft.com/office/officeart/2005/8/layout/hList1"/>
    <dgm:cxn modelId="{5CE96381-FFC4-4FFD-9A84-745B7C226718}" type="presOf" srcId="{6072B88D-7BBF-4C5F-8EA9-9FFEC4E6ACA8}" destId="{C7B397B1-E659-4814-AB1A-A903B7352BD8}" srcOrd="0" destOrd="0" presId="urn:microsoft.com/office/officeart/2005/8/layout/hList1"/>
    <dgm:cxn modelId="{B8124C8F-FE40-481D-901F-8C8BC7BA1911}" type="presOf" srcId="{C9475164-FD07-4CEF-A3B9-EC7494F8EB7E}" destId="{36C86B6D-069A-4CB9-B1E8-28FF2DD0A00B}" srcOrd="0" destOrd="1" presId="urn:microsoft.com/office/officeart/2005/8/layout/hList1"/>
    <dgm:cxn modelId="{49FD8399-A336-4132-82D8-1F5655C0A29C}" type="presOf" srcId="{92AC2B16-2438-4DEB-8F29-9D1F16D8FE96}" destId="{ECDE84E0-ABD7-43E3-B7B0-1FE2B1EF66D5}" srcOrd="0" destOrd="0" presId="urn:microsoft.com/office/officeart/2005/8/layout/hList1"/>
    <dgm:cxn modelId="{B6A8FB9B-15E3-41A9-9C20-E6045637DB35}" srcId="{86A0E2B1-F120-4BDE-A537-1DF171539278}" destId="{F8A09105-E93A-45EE-B111-756925E1CB24}" srcOrd="2" destOrd="0" parTransId="{5C9FD7C4-A091-4093-9E0F-C99570B31540}" sibTransId="{A99573CB-015E-4173-A587-000E25F93CC3}"/>
    <dgm:cxn modelId="{E0FAFDAE-2A42-4D92-B04B-5DB79FC2FC98}" srcId="{C41F1A2F-BA69-48F1-8862-163EF8FED74E}" destId="{6B35F8BA-963D-4E47-B4B6-D9EB22463B32}" srcOrd="2" destOrd="0" parTransId="{0390DC7D-1DD3-4F52-A036-59D417A30D77}" sibTransId="{3205A57C-BC7B-4739-A44D-4AEF514052B4}"/>
    <dgm:cxn modelId="{2EF44CB2-C072-4103-B176-57E078EF0781}" srcId="{C41F1A2F-BA69-48F1-8862-163EF8FED74E}" destId="{86A0E2B1-F120-4BDE-A537-1DF171539278}" srcOrd="1" destOrd="0" parTransId="{D9A1CCDF-2D41-4819-BAEC-D51D056F9664}" sibTransId="{9EEF487B-BFE8-48F2-BD33-6893C20718DD}"/>
    <dgm:cxn modelId="{828468BB-CF12-4EF8-9F57-505C487C67C9}" type="presOf" srcId="{37FB6DD8-BE8D-4A88-A594-97A0675DAA15}" destId="{8F533012-6491-474C-8BF9-297F233E8A4D}" srcOrd="0" destOrd="0" presId="urn:microsoft.com/office/officeart/2005/8/layout/hList1"/>
    <dgm:cxn modelId="{A82D93BE-2B3A-4B50-B8AF-DF6395DF7A10}" srcId="{86A0E2B1-F120-4BDE-A537-1DF171539278}" destId="{92AC2B16-2438-4DEB-8F29-9D1F16D8FE96}" srcOrd="0" destOrd="0" parTransId="{261900FE-8B97-4693-823A-AF78EBC64D6A}" sibTransId="{32131AAA-16E7-4855-8163-536A4CB6BEE7}"/>
    <dgm:cxn modelId="{03B30ACB-1D5D-4F3B-BDC6-6D1F1D359FC1}" srcId="{C41F1A2F-BA69-48F1-8862-163EF8FED74E}" destId="{97FC6D40-70B7-4FDE-857F-4612C614C474}" srcOrd="3" destOrd="0" parTransId="{31509D7E-62A5-4124-9651-442DD31B474B}" sibTransId="{F5BED9D1-7FD5-4877-B97E-B050E85D35E5}"/>
    <dgm:cxn modelId="{321A4FD0-70C8-4AA4-8462-B866B05B6BB4}" srcId="{86A0E2B1-F120-4BDE-A537-1DF171539278}" destId="{63BD2C36-F582-403F-BEB3-0DBFB28BAC2F}" srcOrd="1" destOrd="0" parTransId="{B6F165DB-4580-4EE7-ADAD-C083F0A41B62}" sibTransId="{818BB921-8487-4B22-82F6-240B81B36CAB}"/>
    <dgm:cxn modelId="{DC9B8DF2-FFFF-4691-AD3D-FEEB1BD9DAB0}" srcId="{6072B88D-7BBF-4C5F-8EA9-9FFEC4E6ACA8}" destId="{75200C78-82EB-4047-A7AE-412939C4B296}" srcOrd="2" destOrd="0" parTransId="{6DAD7BCE-D7C6-4635-88DF-163438D6A4E8}" sibTransId="{BEE3B52F-4F39-41D1-A4A5-15AE9505FB97}"/>
    <dgm:cxn modelId="{D56905F5-E843-44BF-A73D-C02DB82DD316}" type="presOf" srcId="{63BD2C36-F582-403F-BEB3-0DBFB28BAC2F}" destId="{ECDE84E0-ABD7-43E3-B7B0-1FE2B1EF66D5}" srcOrd="0" destOrd="1" presId="urn:microsoft.com/office/officeart/2005/8/layout/hList1"/>
    <dgm:cxn modelId="{4721AFFD-007B-4E7D-96B1-115E8F072A10}" type="presOf" srcId="{C41F1A2F-BA69-48F1-8862-163EF8FED74E}" destId="{354B5292-E82D-4920-A1D4-533B9CD758EB}" srcOrd="0" destOrd="0" presId="urn:microsoft.com/office/officeart/2005/8/layout/hList1"/>
    <dgm:cxn modelId="{C68B1868-2C45-4D24-9D71-D5EE15DC7D24}" type="presParOf" srcId="{354B5292-E82D-4920-A1D4-533B9CD758EB}" destId="{AC85F457-5ED7-4F7A-8DAE-C6C3A49CDBB5}" srcOrd="0" destOrd="0" presId="urn:microsoft.com/office/officeart/2005/8/layout/hList1"/>
    <dgm:cxn modelId="{20126B39-2941-45CA-9AB6-1FA190587670}" type="presParOf" srcId="{AC85F457-5ED7-4F7A-8DAE-C6C3A49CDBB5}" destId="{C7B397B1-E659-4814-AB1A-A903B7352BD8}" srcOrd="0" destOrd="0" presId="urn:microsoft.com/office/officeart/2005/8/layout/hList1"/>
    <dgm:cxn modelId="{8CB8D8B9-B772-4F87-B32A-D72453F41D06}" type="presParOf" srcId="{AC85F457-5ED7-4F7A-8DAE-C6C3A49CDBB5}" destId="{36C86B6D-069A-4CB9-B1E8-28FF2DD0A00B}" srcOrd="1" destOrd="0" presId="urn:microsoft.com/office/officeart/2005/8/layout/hList1"/>
    <dgm:cxn modelId="{A9DECC29-592C-45F0-844C-23A5C88DEFF3}" type="presParOf" srcId="{354B5292-E82D-4920-A1D4-533B9CD758EB}" destId="{38FF4385-B516-4620-8ED4-7D1EC3638E44}" srcOrd="1" destOrd="0" presId="urn:microsoft.com/office/officeart/2005/8/layout/hList1"/>
    <dgm:cxn modelId="{ECCA835B-8863-4BC9-87BE-8526F88084BF}" type="presParOf" srcId="{354B5292-E82D-4920-A1D4-533B9CD758EB}" destId="{075E8704-ECD6-4BE2-BE88-5F4484AC9984}" srcOrd="2" destOrd="0" presId="urn:microsoft.com/office/officeart/2005/8/layout/hList1"/>
    <dgm:cxn modelId="{E10F7239-9DBC-4A22-8D18-45CBAA8961EE}" type="presParOf" srcId="{075E8704-ECD6-4BE2-BE88-5F4484AC9984}" destId="{411080DC-31EB-4E54-A8E0-9383673A2AC4}" srcOrd="0" destOrd="0" presId="urn:microsoft.com/office/officeart/2005/8/layout/hList1"/>
    <dgm:cxn modelId="{E37F6531-C616-43D8-ACAF-CE0B681F6A4C}" type="presParOf" srcId="{075E8704-ECD6-4BE2-BE88-5F4484AC9984}" destId="{ECDE84E0-ABD7-43E3-B7B0-1FE2B1EF66D5}" srcOrd="1" destOrd="0" presId="urn:microsoft.com/office/officeart/2005/8/layout/hList1"/>
    <dgm:cxn modelId="{6A541931-C7DB-4FF1-A508-AFCAFBDECD22}" type="presParOf" srcId="{354B5292-E82D-4920-A1D4-533B9CD758EB}" destId="{0BF179AC-0BEC-4ED9-A8D1-2F313C5F1138}" srcOrd="3" destOrd="0" presId="urn:microsoft.com/office/officeart/2005/8/layout/hList1"/>
    <dgm:cxn modelId="{2F524020-6374-46F9-942A-FE919B06FCE9}" type="presParOf" srcId="{354B5292-E82D-4920-A1D4-533B9CD758EB}" destId="{B5EB2A4E-223E-4DD7-B683-D86308FDCC43}" srcOrd="4" destOrd="0" presId="urn:microsoft.com/office/officeart/2005/8/layout/hList1"/>
    <dgm:cxn modelId="{8985077D-E066-40E4-9D03-C907D39C0112}" type="presParOf" srcId="{B5EB2A4E-223E-4DD7-B683-D86308FDCC43}" destId="{D4A2EE43-6665-420D-8A05-CFD82A030A88}" srcOrd="0" destOrd="0" presId="urn:microsoft.com/office/officeart/2005/8/layout/hList1"/>
    <dgm:cxn modelId="{36B4E692-75EA-4C69-B215-9A71AA72D32B}" type="presParOf" srcId="{B5EB2A4E-223E-4DD7-B683-D86308FDCC43}" destId="{A1EF1CD8-5947-46E9-9CE7-EB6F7A60F0A9}" srcOrd="1" destOrd="0" presId="urn:microsoft.com/office/officeart/2005/8/layout/hList1"/>
    <dgm:cxn modelId="{EBD85199-B749-468B-9125-28924F5876E0}" type="presParOf" srcId="{354B5292-E82D-4920-A1D4-533B9CD758EB}" destId="{A5BC2877-D6CE-430F-9D58-64D004F305C8}" srcOrd="5" destOrd="0" presId="urn:microsoft.com/office/officeart/2005/8/layout/hList1"/>
    <dgm:cxn modelId="{783510F0-AD7B-4070-A3C4-BC7AD28E12B7}" type="presParOf" srcId="{354B5292-E82D-4920-A1D4-533B9CD758EB}" destId="{43613F5A-7ED0-4ABA-92D1-96271D5A57EC}" srcOrd="6" destOrd="0" presId="urn:microsoft.com/office/officeart/2005/8/layout/hList1"/>
    <dgm:cxn modelId="{AD2663BD-EE21-422C-B481-5E130258F31B}" type="presParOf" srcId="{43613F5A-7ED0-4ABA-92D1-96271D5A57EC}" destId="{2A391F45-E260-4D60-959B-1FA590486D91}" srcOrd="0" destOrd="0" presId="urn:microsoft.com/office/officeart/2005/8/layout/hList1"/>
    <dgm:cxn modelId="{B1B66A9C-1727-4240-8F95-A1B6C52E2BC5}" type="presParOf" srcId="{43613F5A-7ED0-4ABA-92D1-96271D5A57EC}" destId="{8F533012-6491-474C-8BF9-297F233E8A4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0A93DD-69EF-4633-B56E-AB0482799FC7}">
      <dsp:nvSpPr>
        <dsp:cNvPr id="0" name=""/>
        <dsp:cNvSpPr/>
      </dsp:nvSpPr>
      <dsp:spPr>
        <a:xfrm>
          <a:off x="0" y="59187"/>
          <a:ext cx="8801190" cy="4791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kern="1200" baseline="0" dirty="0"/>
            <a:t>Urban Apparel Overview:</a:t>
          </a:r>
          <a:endParaRPr lang="en-US" sz="2100" kern="1200" dirty="0"/>
        </a:p>
      </dsp:txBody>
      <dsp:txXfrm>
        <a:off x="23388" y="82575"/>
        <a:ext cx="8754414" cy="432338"/>
      </dsp:txXfrm>
    </dsp:sp>
    <dsp:sp modelId="{0DD37F2D-B423-43DA-BF28-48F22FD4FC45}">
      <dsp:nvSpPr>
        <dsp:cNvPr id="0" name=""/>
        <dsp:cNvSpPr/>
      </dsp:nvSpPr>
      <dsp:spPr>
        <a:xfrm>
          <a:off x="0" y="529337"/>
          <a:ext cx="880119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38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 baseline="0"/>
            <a:t>A modern e-commerce platform for trendy clothing.</a:t>
          </a:r>
          <a:endParaRPr lang="en-US" sz="1600" kern="1200"/>
        </a:p>
      </dsp:txBody>
      <dsp:txXfrm>
        <a:off x="0" y="529337"/>
        <a:ext cx="8801190" cy="347760"/>
      </dsp:txXfrm>
    </dsp:sp>
    <dsp:sp modelId="{53F561AE-F23E-4848-AFFF-BB680A22EDCA}">
      <dsp:nvSpPr>
        <dsp:cNvPr id="0" name=""/>
        <dsp:cNvSpPr/>
      </dsp:nvSpPr>
      <dsp:spPr>
        <a:xfrm>
          <a:off x="0" y="877097"/>
          <a:ext cx="8801190" cy="4791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kern="1200" baseline="0"/>
            <a:t>Project Description:</a:t>
          </a:r>
          <a:endParaRPr lang="en-US" sz="2100" kern="1200"/>
        </a:p>
      </dsp:txBody>
      <dsp:txXfrm>
        <a:off x="23388" y="900485"/>
        <a:ext cx="8754414" cy="432338"/>
      </dsp:txXfrm>
    </dsp:sp>
    <dsp:sp modelId="{86BC7C4D-8088-4BA4-B172-EB6B03F83CB9}">
      <dsp:nvSpPr>
        <dsp:cNvPr id="0" name=""/>
        <dsp:cNvSpPr/>
      </dsp:nvSpPr>
      <dsp:spPr>
        <a:xfrm>
          <a:off x="0" y="1356212"/>
          <a:ext cx="8801190" cy="499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38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 baseline="0"/>
            <a:t>Developed a fully functional clothing apparel website.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 baseline="0"/>
            <a:t>Built using HTML, CSS, and JavaScript.</a:t>
          </a:r>
          <a:endParaRPr lang="en-US" sz="1600" kern="1200"/>
        </a:p>
      </dsp:txBody>
      <dsp:txXfrm>
        <a:off x="0" y="1356212"/>
        <a:ext cx="8801190" cy="499904"/>
      </dsp:txXfrm>
    </dsp:sp>
    <dsp:sp modelId="{9B255FB1-126A-4BD2-84DF-CCD31C75C1F3}">
      <dsp:nvSpPr>
        <dsp:cNvPr id="0" name=""/>
        <dsp:cNvSpPr/>
      </dsp:nvSpPr>
      <dsp:spPr>
        <a:xfrm>
          <a:off x="0" y="1856117"/>
          <a:ext cx="8801190" cy="4791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kern="1200" baseline="0"/>
            <a:t>Primary Goal:</a:t>
          </a:r>
          <a:endParaRPr lang="en-US" sz="2100" kern="1200"/>
        </a:p>
      </dsp:txBody>
      <dsp:txXfrm>
        <a:off x="23388" y="1879505"/>
        <a:ext cx="8754414" cy="432338"/>
      </dsp:txXfrm>
    </dsp:sp>
    <dsp:sp modelId="{15494BB8-6674-4D63-96FD-7DDDB4056798}">
      <dsp:nvSpPr>
        <dsp:cNvPr id="0" name=""/>
        <dsp:cNvSpPr/>
      </dsp:nvSpPr>
      <dsp:spPr>
        <a:xfrm>
          <a:off x="0" y="2335232"/>
          <a:ext cx="880119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38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 baseline="0" dirty="0"/>
            <a:t>Create a user-friendly online platform for showcasing and selling clothing items.</a:t>
          </a:r>
          <a:endParaRPr lang="en-US" sz="1600" kern="1200" dirty="0"/>
        </a:p>
      </dsp:txBody>
      <dsp:txXfrm>
        <a:off x="0" y="2335232"/>
        <a:ext cx="8801190" cy="347760"/>
      </dsp:txXfrm>
    </dsp:sp>
    <dsp:sp modelId="{2BAA7690-022D-4002-B85A-D6FB0D5919C1}">
      <dsp:nvSpPr>
        <dsp:cNvPr id="0" name=""/>
        <dsp:cNvSpPr/>
      </dsp:nvSpPr>
      <dsp:spPr>
        <a:xfrm>
          <a:off x="0" y="2682992"/>
          <a:ext cx="8801190" cy="4791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kern="1200" baseline="0"/>
            <a:t>Key Features:</a:t>
          </a:r>
          <a:endParaRPr lang="en-US" sz="2100" kern="1200"/>
        </a:p>
      </dsp:txBody>
      <dsp:txXfrm>
        <a:off x="23388" y="2706380"/>
        <a:ext cx="8754414" cy="432338"/>
      </dsp:txXfrm>
    </dsp:sp>
    <dsp:sp modelId="{60670161-02A6-4329-A42E-34B821A9277B}">
      <dsp:nvSpPr>
        <dsp:cNvPr id="0" name=""/>
        <dsp:cNvSpPr/>
      </dsp:nvSpPr>
      <dsp:spPr>
        <a:xfrm>
          <a:off x="0" y="3162107"/>
          <a:ext cx="8801190" cy="499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38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 baseline="0"/>
            <a:t>Seamless shopping experience.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 baseline="0"/>
            <a:t>Browse products, add items to the cart, and complete purchases.</a:t>
          </a:r>
          <a:endParaRPr lang="en-US" sz="1600" kern="1200"/>
        </a:p>
      </dsp:txBody>
      <dsp:txXfrm>
        <a:off x="0" y="3162107"/>
        <a:ext cx="8801190" cy="49990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48557E-C1A6-4560-A718-798EC1F05E3E}">
      <dsp:nvSpPr>
        <dsp:cNvPr id="0" name=""/>
        <dsp:cNvSpPr/>
      </dsp:nvSpPr>
      <dsp:spPr>
        <a:xfrm>
          <a:off x="4746" y="366367"/>
          <a:ext cx="2427645" cy="5457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LocalStorage Integration:</a:t>
          </a:r>
        </a:p>
      </dsp:txBody>
      <dsp:txXfrm>
        <a:off x="4746" y="366367"/>
        <a:ext cx="2427645" cy="545737"/>
      </dsp:txXfrm>
    </dsp:sp>
    <dsp:sp modelId="{560FD620-8F41-45EC-8DB6-6C911C77828B}">
      <dsp:nvSpPr>
        <dsp:cNvPr id="0" name=""/>
        <dsp:cNvSpPr/>
      </dsp:nvSpPr>
      <dsp:spPr>
        <a:xfrm>
          <a:off x="2432391" y="212878"/>
          <a:ext cx="485529" cy="852714"/>
        </a:xfrm>
        <a:prstGeom prst="leftBrace">
          <a:avLst>
            <a:gd name="adj1" fmla="val 35000"/>
            <a:gd name="adj2" fmla="val 5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F883EB-4304-4D77-9C62-6BB608B1BBD3}">
      <dsp:nvSpPr>
        <dsp:cNvPr id="0" name=""/>
        <dsp:cNvSpPr/>
      </dsp:nvSpPr>
      <dsp:spPr>
        <a:xfrm>
          <a:off x="3112131" y="212878"/>
          <a:ext cx="6603194" cy="852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Cart data is saved in </a:t>
          </a:r>
          <a:r>
            <a:rPr lang="en-US" sz="1800" kern="1200" dirty="0" err="1"/>
            <a:t>localStorage</a:t>
          </a:r>
          <a:r>
            <a:rPr lang="en-US" sz="1800" kern="1200" dirty="0"/>
            <a:t> to persist items across pages.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Retrieves cart items on page load using </a:t>
          </a:r>
          <a:r>
            <a:rPr lang="en-US" sz="1800" kern="1200" dirty="0" err="1"/>
            <a:t>JSON.parse</a:t>
          </a:r>
          <a:r>
            <a:rPr lang="en-US" sz="1800" kern="1200" dirty="0"/>
            <a:t>(</a:t>
          </a:r>
          <a:r>
            <a:rPr lang="en-US" sz="1800" kern="1200" dirty="0" err="1"/>
            <a:t>localStorage.getItem</a:t>
          </a:r>
          <a:r>
            <a:rPr lang="en-US" sz="1800" kern="1200" dirty="0"/>
            <a:t>('</a:t>
          </a:r>
          <a:r>
            <a:rPr lang="en-US" sz="1800" kern="1200" dirty="0" err="1"/>
            <a:t>cartItems</a:t>
          </a:r>
          <a:r>
            <a:rPr lang="en-US" sz="1800" kern="1200" dirty="0"/>
            <a:t>')).</a:t>
          </a:r>
        </a:p>
      </dsp:txBody>
      <dsp:txXfrm>
        <a:off x="3112131" y="212878"/>
        <a:ext cx="6603194" cy="852714"/>
      </dsp:txXfrm>
    </dsp:sp>
    <dsp:sp modelId="{5DBAF257-957C-4953-90ED-FC458294AF04}">
      <dsp:nvSpPr>
        <dsp:cNvPr id="0" name=""/>
        <dsp:cNvSpPr/>
      </dsp:nvSpPr>
      <dsp:spPr>
        <a:xfrm>
          <a:off x="4746" y="1620443"/>
          <a:ext cx="2427645" cy="35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Cart Management:</a:t>
          </a:r>
        </a:p>
      </dsp:txBody>
      <dsp:txXfrm>
        <a:off x="4746" y="1620443"/>
        <a:ext cx="2427645" cy="356400"/>
      </dsp:txXfrm>
    </dsp:sp>
    <dsp:sp modelId="{1FFE6405-2FBF-41EF-8885-B14B481ED341}">
      <dsp:nvSpPr>
        <dsp:cNvPr id="0" name=""/>
        <dsp:cNvSpPr/>
      </dsp:nvSpPr>
      <dsp:spPr>
        <a:xfrm>
          <a:off x="2432391" y="1130393"/>
          <a:ext cx="485529" cy="1336500"/>
        </a:xfrm>
        <a:prstGeom prst="leftBrace">
          <a:avLst>
            <a:gd name="adj1" fmla="val 35000"/>
            <a:gd name="adj2" fmla="val 5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C20507-3721-4308-8ED3-6D0969DEBC6B}">
      <dsp:nvSpPr>
        <dsp:cNvPr id="0" name=""/>
        <dsp:cNvSpPr/>
      </dsp:nvSpPr>
      <dsp:spPr>
        <a:xfrm>
          <a:off x="3112131" y="1130393"/>
          <a:ext cx="6603194" cy="1336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Add to Cart: Adds selected products to the cart, and updates localStorage.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Cart Sidebar Toggle: Displays the cart when clicked and hides it with a smooth transition.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Clear Cart Button: Clears the cart both in the UI and localStorage.</a:t>
          </a:r>
        </a:p>
      </dsp:txBody>
      <dsp:txXfrm>
        <a:off x="3112131" y="1130393"/>
        <a:ext cx="6603194" cy="1336500"/>
      </dsp:txXfrm>
    </dsp:sp>
    <dsp:sp modelId="{01372611-94FA-48C0-B89E-07E8D6DEE683}">
      <dsp:nvSpPr>
        <dsp:cNvPr id="0" name=""/>
        <dsp:cNvSpPr/>
      </dsp:nvSpPr>
      <dsp:spPr>
        <a:xfrm>
          <a:off x="4746" y="2665343"/>
          <a:ext cx="2427645" cy="35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Menu Sidebar Toggle:</a:t>
          </a:r>
        </a:p>
      </dsp:txBody>
      <dsp:txXfrm>
        <a:off x="4746" y="2665343"/>
        <a:ext cx="2427645" cy="356400"/>
      </dsp:txXfrm>
    </dsp:sp>
    <dsp:sp modelId="{3F0CDD95-65E9-4B26-B993-56A35B36F846}">
      <dsp:nvSpPr>
        <dsp:cNvPr id="0" name=""/>
        <dsp:cNvSpPr/>
      </dsp:nvSpPr>
      <dsp:spPr>
        <a:xfrm>
          <a:off x="2432391" y="2531693"/>
          <a:ext cx="485529" cy="623700"/>
        </a:xfrm>
        <a:prstGeom prst="leftBrace">
          <a:avLst>
            <a:gd name="adj1" fmla="val 35000"/>
            <a:gd name="adj2" fmla="val 5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34DFC1-5742-4B81-946F-4998B02BFF3D}">
      <dsp:nvSpPr>
        <dsp:cNvPr id="0" name=""/>
        <dsp:cNvSpPr/>
      </dsp:nvSpPr>
      <dsp:spPr>
        <a:xfrm>
          <a:off x="3112131" y="2531693"/>
          <a:ext cx="6603194" cy="6237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Menu Button: Toggles the menu sidebar visibility.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Close Menu Button: Closes the sidebar, reverting the display.</a:t>
          </a:r>
        </a:p>
      </dsp:txBody>
      <dsp:txXfrm>
        <a:off x="3112131" y="2531693"/>
        <a:ext cx="6603194" cy="623700"/>
      </dsp:txXfrm>
    </dsp:sp>
    <dsp:sp modelId="{F4504EE6-1BD0-49F6-B309-20793CE64164}">
      <dsp:nvSpPr>
        <dsp:cNvPr id="0" name=""/>
        <dsp:cNvSpPr/>
      </dsp:nvSpPr>
      <dsp:spPr>
        <a:xfrm>
          <a:off x="4746" y="3337137"/>
          <a:ext cx="2427645" cy="35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Slideshow Functionality:</a:t>
          </a:r>
        </a:p>
      </dsp:txBody>
      <dsp:txXfrm>
        <a:off x="4746" y="3337137"/>
        <a:ext cx="2427645" cy="356400"/>
      </dsp:txXfrm>
    </dsp:sp>
    <dsp:sp modelId="{66C94A22-6D6B-498E-A5D1-2C0560D38836}">
      <dsp:nvSpPr>
        <dsp:cNvPr id="0" name=""/>
        <dsp:cNvSpPr/>
      </dsp:nvSpPr>
      <dsp:spPr>
        <a:xfrm>
          <a:off x="2432391" y="3220193"/>
          <a:ext cx="485529" cy="590287"/>
        </a:xfrm>
        <a:prstGeom prst="leftBrace">
          <a:avLst>
            <a:gd name="adj1" fmla="val 35000"/>
            <a:gd name="adj2" fmla="val 5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964A29-8ACD-4248-A24A-8046BE340A75}">
      <dsp:nvSpPr>
        <dsp:cNvPr id="0" name=""/>
        <dsp:cNvSpPr/>
      </dsp:nvSpPr>
      <dsp:spPr>
        <a:xfrm>
          <a:off x="3112131" y="3220193"/>
          <a:ext cx="6603194" cy="5902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Automatically changes slides every 3 seconds, displaying one image at a time.</a:t>
          </a:r>
        </a:p>
      </dsp:txBody>
      <dsp:txXfrm>
        <a:off x="3112131" y="3220193"/>
        <a:ext cx="6603194" cy="59028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E70C68-EF7F-461C-A05C-1303C6D5911F}">
      <dsp:nvSpPr>
        <dsp:cNvPr id="0" name=""/>
        <dsp:cNvSpPr/>
      </dsp:nvSpPr>
      <dsp:spPr>
        <a:xfrm>
          <a:off x="0" y="82564"/>
          <a:ext cx="2572332" cy="35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/>
            <a:t>Render Products:</a:t>
          </a:r>
          <a:r>
            <a:rPr lang="en-US" sz="1800" b="0" i="0" kern="1200" baseline="0"/>
            <a:t> </a:t>
          </a:r>
          <a:endParaRPr lang="en-US" sz="1800" kern="1200"/>
        </a:p>
      </dsp:txBody>
      <dsp:txXfrm>
        <a:off x="0" y="82564"/>
        <a:ext cx="2572332" cy="356400"/>
      </dsp:txXfrm>
    </dsp:sp>
    <dsp:sp modelId="{426854B7-E293-459C-AD2B-D54FD2051FBD}">
      <dsp:nvSpPr>
        <dsp:cNvPr id="0" name=""/>
        <dsp:cNvSpPr/>
      </dsp:nvSpPr>
      <dsp:spPr>
        <a:xfrm>
          <a:off x="2572332" y="76995"/>
          <a:ext cx="514466" cy="367537"/>
        </a:xfrm>
        <a:prstGeom prst="leftBrace">
          <a:avLst>
            <a:gd name="adj1" fmla="val 35000"/>
            <a:gd name="adj2" fmla="val 5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AB3209-177A-4A58-92DE-232D607BB4DA}">
      <dsp:nvSpPr>
        <dsp:cNvPr id="0" name=""/>
        <dsp:cNvSpPr/>
      </dsp:nvSpPr>
      <dsp:spPr>
        <a:xfrm>
          <a:off x="3292585" y="76995"/>
          <a:ext cx="6996745" cy="3675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baseline="0"/>
            <a:t>Dynamically renders products from an array of objects.</a:t>
          </a:r>
          <a:endParaRPr lang="en-US" sz="1800" kern="1200"/>
        </a:p>
      </dsp:txBody>
      <dsp:txXfrm>
        <a:off x="3292585" y="76995"/>
        <a:ext cx="6996745" cy="367537"/>
      </dsp:txXfrm>
    </dsp:sp>
    <dsp:sp modelId="{DFB0850D-3F43-47A7-BBAA-25EE206E1E67}">
      <dsp:nvSpPr>
        <dsp:cNvPr id="0" name=""/>
        <dsp:cNvSpPr/>
      </dsp:nvSpPr>
      <dsp:spPr>
        <a:xfrm>
          <a:off x="0" y="626277"/>
          <a:ext cx="2569820" cy="35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/>
            <a:t>Filter Products:</a:t>
          </a:r>
          <a:endParaRPr lang="en-US" sz="1800" kern="1200"/>
        </a:p>
      </dsp:txBody>
      <dsp:txXfrm>
        <a:off x="0" y="626277"/>
        <a:ext cx="2569820" cy="356400"/>
      </dsp:txXfrm>
    </dsp:sp>
    <dsp:sp modelId="{59CFB9E8-A215-4459-ABCB-C9481B5262DC}">
      <dsp:nvSpPr>
        <dsp:cNvPr id="0" name=""/>
        <dsp:cNvSpPr/>
      </dsp:nvSpPr>
      <dsp:spPr>
        <a:xfrm>
          <a:off x="2569820" y="509333"/>
          <a:ext cx="513964" cy="590287"/>
        </a:xfrm>
        <a:prstGeom prst="leftBrace">
          <a:avLst>
            <a:gd name="adj1" fmla="val 35000"/>
            <a:gd name="adj2" fmla="val 5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3938B6-EDB0-4493-8911-0ECABC5E84EF}">
      <dsp:nvSpPr>
        <dsp:cNvPr id="0" name=""/>
        <dsp:cNvSpPr/>
      </dsp:nvSpPr>
      <dsp:spPr>
        <a:xfrm>
          <a:off x="3289370" y="509333"/>
          <a:ext cx="6989912" cy="5902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baseline="0"/>
            <a:t>Filters products by category (e.g., shirts, pants, hoodies) using the filter button.</a:t>
          </a:r>
          <a:endParaRPr lang="en-US" sz="1800" kern="1200"/>
        </a:p>
      </dsp:txBody>
      <dsp:txXfrm>
        <a:off x="3289370" y="509333"/>
        <a:ext cx="6989912" cy="590287"/>
      </dsp:txXfrm>
    </dsp:sp>
    <dsp:sp modelId="{8DDAE7EA-4622-4ACB-87AD-1E03A8CB8605}">
      <dsp:nvSpPr>
        <dsp:cNvPr id="0" name=""/>
        <dsp:cNvSpPr/>
      </dsp:nvSpPr>
      <dsp:spPr>
        <a:xfrm>
          <a:off x="0" y="1531958"/>
          <a:ext cx="2569820" cy="35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/>
            <a:t>Cart Update:</a:t>
          </a:r>
          <a:endParaRPr lang="en-US" sz="1800" kern="1200"/>
        </a:p>
      </dsp:txBody>
      <dsp:txXfrm>
        <a:off x="0" y="1531958"/>
        <a:ext cx="2569820" cy="356400"/>
      </dsp:txXfrm>
    </dsp:sp>
    <dsp:sp modelId="{0F99812C-9207-472F-B925-E1E68106DEA9}">
      <dsp:nvSpPr>
        <dsp:cNvPr id="0" name=""/>
        <dsp:cNvSpPr/>
      </dsp:nvSpPr>
      <dsp:spPr>
        <a:xfrm>
          <a:off x="2569820" y="1164420"/>
          <a:ext cx="513964" cy="1091475"/>
        </a:xfrm>
        <a:prstGeom prst="leftBrace">
          <a:avLst>
            <a:gd name="adj1" fmla="val 35000"/>
            <a:gd name="adj2" fmla="val 5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EE342C-87BD-49B2-AEBD-C3CD1658DE57}">
      <dsp:nvSpPr>
        <dsp:cNvPr id="0" name=""/>
        <dsp:cNvSpPr/>
      </dsp:nvSpPr>
      <dsp:spPr>
        <a:xfrm>
          <a:off x="3289370" y="1164420"/>
          <a:ext cx="6989912" cy="10914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i="0" kern="1200" baseline="0"/>
            <a:t>Add to Cart:</a:t>
          </a:r>
          <a:r>
            <a:rPr lang="en-US" sz="1800" b="0" i="0" kern="1200" baseline="0"/>
            <a:t> Adds items to the cart, updating the cart </a:t>
          </a:r>
          <a:r>
            <a:rPr lang="en-US" sz="1800" kern="1200"/>
            <a:t>display and localStorage.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i="0" kern="1200" baseline="0"/>
            <a:t>Cart Display:</a:t>
          </a:r>
          <a:r>
            <a:rPr lang="en-US" sz="1800" b="0" i="0" kern="1200" baseline="0"/>
            <a:t> Updates cart items in the sidebar and displays the total price dynamically.</a:t>
          </a:r>
          <a:endParaRPr lang="en-US" sz="1800" kern="1200"/>
        </a:p>
      </dsp:txBody>
      <dsp:txXfrm>
        <a:off x="3289370" y="1164420"/>
        <a:ext cx="6989912" cy="1091475"/>
      </dsp:txXfrm>
    </dsp:sp>
    <dsp:sp modelId="{439F23B1-8AC4-4E5C-BE9F-9229BE07F450}">
      <dsp:nvSpPr>
        <dsp:cNvPr id="0" name=""/>
        <dsp:cNvSpPr/>
      </dsp:nvSpPr>
      <dsp:spPr>
        <a:xfrm>
          <a:off x="0" y="2810745"/>
          <a:ext cx="2569820" cy="35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/>
            <a:t>Event Listeners:</a:t>
          </a:r>
          <a:endParaRPr lang="en-US" sz="1800" kern="1200"/>
        </a:p>
      </dsp:txBody>
      <dsp:txXfrm>
        <a:off x="0" y="2810745"/>
        <a:ext cx="2569820" cy="356400"/>
      </dsp:txXfrm>
    </dsp:sp>
    <dsp:sp modelId="{A94E59E9-B91C-428C-A074-C2516A3DB772}">
      <dsp:nvSpPr>
        <dsp:cNvPr id="0" name=""/>
        <dsp:cNvSpPr/>
      </dsp:nvSpPr>
      <dsp:spPr>
        <a:xfrm>
          <a:off x="2569820" y="2320696"/>
          <a:ext cx="513964" cy="1336500"/>
        </a:xfrm>
        <a:prstGeom prst="leftBrace">
          <a:avLst>
            <a:gd name="adj1" fmla="val 35000"/>
            <a:gd name="adj2" fmla="val 5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18DAA5-1134-473C-8079-D3FE67F21BBE}">
      <dsp:nvSpPr>
        <dsp:cNvPr id="0" name=""/>
        <dsp:cNvSpPr/>
      </dsp:nvSpPr>
      <dsp:spPr>
        <a:xfrm>
          <a:off x="3289370" y="2320696"/>
          <a:ext cx="6989912" cy="1336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i="0" kern="1200" baseline="0"/>
            <a:t>Cart Button:</a:t>
          </a:r>
          <a:r>
            <a:rPr lang="en-US" sz="1800" b="0" i="0" kern="1200" baseline="0"/>
            <a:t> Opens the cart sidebar.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i="0" kern="1200" baseline="0"/>
            <a:t>Close Cart Button:</a:t>
          </a:r>
          <a:r>
            <a:rPr lang="en-US" sz="1800" b="0" i="0" kern="1200" baseline="0"/>
            <a:t> Closes the cart sidebar and shows the cart button again.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i="0" kern="1200" baseline="0"/>
            <a:t>Product Item Hover Effect:</a:t>
          </a:r>
          <a:r>
            <a:rPr lang="en-US" sz="1800" kern="1200"/>
            <a:t> </a:t>
          </a:r>
          <a:r>
            <a:rPr lang="en-US" sz="1800" b="0" i="0" kern="1200" baseline="0"/>
            <a:t>Slight zoom effect when hovering over a product item, enhancing interactivity.</a:t>
          </a:r>
          <a:endParaRPr lang="en-US" sz="1800" kern="1200"/>
        </a:p>
      </dsp:txBody>
      <dsp:txXfrm>
        <a:off x="3289370" y="2320696"/>
        <a:ext cx="6989912" cy="13365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F63C54-CF66-4A47-831A-1265FCDE5C2D}">
      <dsp:nvSpPr>
        <dsp:cNvPr id="0" name=""/>
        <dsp:cNvSpPr/>
      </dsp:nvSpPr>
      <dsp:spPr>
        <a:xfrm>
          <a:off x="4818" y="381397"/>
          <a:ext cx="2464588" cy="415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53340" rIns="149352" bIns="53340" numCol="1" spcCol="1270" anchor="ctr" anchorCtr="0">
          <a:noAutofit/>
        </a:bodyPr>
        <a:lstStyle/>
        <a:p>
          <a:pPr marL="0" lvl="0" indent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kern="1200" baseline="0"/>
            <a:t>Product Filtering:</a:t>
          </a:r>
          <a:endParaRPr lang="en-US" sz="2100" kern="1200"/>
        </a:p>
      </dsp:txBody>
      <dsp:txXfrm>
        <a:off x="4818" y="381397"/>
        <a:ext cx="2464588" cy="415800"/>
      </dsp:txXfrm>
    </dsp:sp>
    <dsp:sp modelId="{3963BDBF-E71E-4894-8276-A91457EF4FE5}">
      <dsp:nvSpPr>
        <dsp:cNvPr id="0" name=""/>
        <dsp:cNvSpPr/>
      </dsp:nvSpPr>
      <dsp:spPr>
        <a:xfrm>
          <a:off x="2469406" y="82541"/>
          <a:ext cx="492917" cy="1013512"/>
        </a:xfrm>
        <a:prstGeom prst="leftBrace">
          <a:avLst>
            <a:gd name="adj1" fmla="val 35000"/>
            <a:gd name="adj2" fmla="val 5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04E063-5F6B-4992-9F2B-A47F7C0A2B55}">
      <dsp:nvSpPr>
        <dsp:cNvPr id="0" name=""/>
        <dsp:cNvSpPr/>
      </dsp:nvSpPr>
      <dsp:spPr>
        <a:xfrm>
          <a:off x="3159491" y="82541"/>
          <a:ext cx="6703680" cy="10135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1" i="0" kern="1200" baseline="0"/>
            <a:t>Category Dropdown:</a:t>
          </a:r>
          <a:r>
            <a:rPr lang="en-US" sz="2100" b="0" i="0" kern="1200" baseline="0"/>
            <a:t> Allows users to filter products based on category (e.g., hoodies, pants).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1" i="0" kern="1200" baseline="0"/>
            <a:t>Filter Button:</a:t>
          </a:r>
          <a:r>
            <a:rPr lang="en-US" sz="2100" b="0" i="0" kern="1200" baseline="0"/>
            <a:t> Applies the selected filter to the product list.</a:t>
          </a:r>
          <a:endParaRPr lang="en-US" sz="2100" kern="1200"/>
        </a:p>
      </dsp:txBody>
      <dsp:txXfrm>
        <a:off x="3159491" y="82541"/>
        <a:ext cx="6703680" cy="1013512"/>
      </dsp:txXfrm>
    </dsp:sp>
    <dsp:sp modelId="{91237EDB-E6A1-4834-98C5-28EA9A11FA57}">
      <dsp:nvSpPr>
        <dsp:cNvPr id="0" name=""/>
        <dsp:cNvSpPr/>
      </dsp:nvSpPr>
      <dsp:spPr>
        <a:xfrm>
          <a:off x="4818" y="1600447"/>
          <a:ext cx="2464588" cy="415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53340" rIns="149352" bIns="53340" numCol="1" spcCol="1270" anchor="ctr" anchorCtr="0">
          <a:noAutofit/>
        </a:bodyPr>
        <a:lstStyle/>
        <a:p>
          <a:pPr marL="0" lvl="0" indent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kern="1200" baseline="0"/>
            <a:t>Cart Interaction:</a:t>
          </a:r>
          <a:endParaRPr lang="en-US" sz="2100" kern="1200"/>
        </a:p>
      </dsp:txBody>
      <dsp:txXfrm>
        <a:off x="4818" y="1600447"/>
        <a:ext cx="2464588" cy="415800"/>
      </dsp:txXfrm>
    </dsp:sp>
    <dsp:sp modelId="{A0BC1801-D919-4E00-9B91-2DBB6B4FEE7B}">
      <dsp:nvSpPr>
        <dsp:cNvPr id="0" name=""/>
        <dsp:cNvSpPr/>
      </dsp:nvSpPr>
      <dsp:spPr>
        <a:xfrm>
          <a:off x="2469406" y="1171653"/>
          <a:ext cx="492917" cy="1273387"/>
        </a:xfrm>
        <a:prstGeom prst="leftBrace">
          <a:avLst>
            <a:gd name="adj1" fmla="val 35000"/>
            <a:gd name="adj2" fmla="val 5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8E8580-410F-4F59-BE77-50DA45649D17}">
      <dsp:nvSpPr>
        <dsp:cNvPr id="0" name=""/>
        <dsp:cNvSpPr/>
      </dsp:nvSpPr>
      <dsp:spPr>
        <a:xfrm>
          <a:off x="3159491" y="1171653"/>
          <a:ext cx="6703680" cy="12733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1" i="0" kern="1200" baseline="0"/>
            <a:t>Add to Cart Button:</a:t>
          </a:r>
          <a:r>
            <a:rPr lang="en-US" sz="2100" b="0" i="0" kern="1200" baseline="0"/>
            <a:t> Adds products to the cart and updates the cart display dynamically.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1" i="0" kern="1200" baseline="0"/>
            <a:t>Cart Sidebar Toggle:</a:t>
          </a:r>
          <a:r>
            <a:rPr lang="en-US" sz="2100" b="0" i="0" kern="1200" baseline="0"/>
            <a:t> Opens and closes the cart sidebar with smooth transitions.</a:t>
          </a:r>
          <a:endParaRPr lang="en-US" sz="2100" kern="1200"/>
        </a:p>
      </dsp:txBody>
      <dsp:txXfrm>
        <a:off x="3159491" y="1171653"/>
        <a:ext cx="6703680" cy="1273387"/>
      </dsp:txXfrm>
    </dsp:sp>
    <dsp:sp modelId="{4FA0AF2E-2423-4768-82BE-0545A023E080}">
      <dsp:nvSpPr>
        <dsp:cNvPr id="0" name=""/>
        <dsp:cNvSpPr/>
      </dsp:nvSpPr>
      <dsp:spPr>
        <a:xfrm>
          <a:off x="4818" y="2550486"/>
          <a:ext cx="2464588" cy="636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53340" rIns="149352" bIns="53340" numCol="1" spcCol="1270" anchor="ctr" anchorCtr="0">
          <a:noAutofit/>
        </a:bodyPr>
        <a:lstStyle/>
        <a:p>
          <a:pPr marL="0" lvl="0" indent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kern="1200" baseline="0"/>
            <a:t>Product Gallery Display:</a:t>
          </a:r>
          <a:endParaRPr lang="en-US" sz="2100" kern="1200"/>
        </a:p>
      </dsp:txBody>
      <dsp:txXfrm>
        <a:off x="4818" y="2550486"/>
        <a:ext cx="2464588" cy="636693"/>
      </dsp:txXfrm>
    </dsp:sp>
    <dsp:sp modelId="{77FD2236-0DCE-4F35-8F60-96B3871A7719}">
      <dsp:nvSpPr>
        <dsp:cNvPr id="0" name=""/>
        <dsp:cNvSpPr/>
      </dsp:nvSpPr>
      <dsp:spPr>
        <a:xfrm>
          <a:off x="2469406" y="2520641"/>
          <a:ext cx="492917" cy="696383"/>
        </a:xfrm>
        <a:prstGeom prst="leftBrace">
          <a:avLst>
            <a:gd name="adj1" fmla="val 35000"/>
            <a:gd name="adj2" fmla="val 5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C40619-AE91-4AC7-ADC4-9E603F752665}">
      <dsp:nvSpPr>
        <dsp:cNvPr id="0" name=""/>
        <dsp:cNvSpPr/>
      </dsp:nvSpPr>
      <dsp:spPr>
        <a:xfrm>
          <a:off x="3159491" y="2520641"/>
          <a:ext cx="6703680" cy="6963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1" i="0" kern="1200" baseline="0"/>
            <a:t>Grid Layout:</a:t>
          </a:r>
          <a:r>
            <a:rPr lang="en-US" sz="2100" b="0" i="0" kern="1200" baseline="0"/>
            <a:t> Displays products in a grid system for better organization.</a:t>
          </a:r>
          <a:endParaRPr lang="en-US" sz="2100" kern="1200"/>
        </a:p>
      </dsp:txBody>
      <dsp:txXfrm>
        <a:off x="3159491" y="2520641"/>
        <a:ext cx="6703680" cy="69638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64C83F-57EC-40CB-BDC5-EBDF7C480A7B}">
      <dsp:nvSpPr>
        <dsp:cNvPr id="0" name=""/>
        <dsp:cNvSpPr/>
      </dsp:nvSpPr>
      <dsp:spPr>
        <a:xfrm>
          <a:off x="4794" y="370720"/>
          <a:ext cx="2452379" cy="606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/>
            <a:t>Checkout Functionality:</a:t>
          </a:r>
          <a:endParaRPr lang="en-US" sz="2000" kern="1200"/>
        </a:p>
      </dsp:txBody>
      <dsp:txXfrm>
        <a:off x="4794" y="370720"/>
        <a:ext cx="2452379" cy="606375"/>
      </dsp:txXfrm>
    </dsp:sp>
    <dsp:sp modelId="{E69D2DED-EE35-4452-9E27-BBA1229211D8}">
      <dsp:nvSpPr>
        <dsp:cNvPr id="0" name=""/>
        <dsp:cNvSpPr/>
      </dsp:nvSpPr>
      <dsp:spPr>
        <a:xfrm>
          <a:off x="2457173" y="77007"/>
          <a:ext cx="490475" cy="1193800"/>
        </a:xfrm>
        <a:prstGeom prst="leftBrace">
          <a:avLst>
            <a:gd name="adj1" fmla="val 35000"/>
            <a:gd name="adj2" fmla="val 5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F4C068-5F2C-4980-9E47-CDF289D4DAAC}">
      <dsp:nvSpPr>
        <dsp:cNvPr id="0" name=""/>
        <dsp:cNvSpPr/>
      </dsp:nvSpPr>
      <dsp:spPr>
        <a:xfrm>
          <a:off x="3143839" y="77007"/>
          <a:ext cx="6670470" cy="1193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i="0" kern="1200" baseline="0"/>
            <a:t>Display Cart Items:</a:t>
          </a:r>
          <a:r>
            <a:rPr lang="en-US" sz="2000" b="0" i="0" kern="1200" baseline="0"/>
            <a:t> Retrieves items </a:t>
          </a:r>
          <a:r>
            <a:rPr lang="en-US" sz="2000" kern="1200"/>
            <a:t>from localStorage and displays them on the checkout page.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i="0" kern="1200" baseline="0"/>
            <a:t>Calculate Total Price:</a:t>
          </a:r>
          <a:r>
            <a:rPr lang="en-US" sz="2000" b="0" i="0" kern="1200" baseline="0"/>
            <a:t> Adds up the total price based on the cart items and updates the display.</a:t>
          </a:r>
          <a:endParaRPr lang="en-US" sz="2000" kern="1200"/>
        </a:p>
      </dsp:txBody>
      <dsp:txXfrm>
        <a:off x="3143839" y="77007"/>
        <a:ext cx="6670470" cy="1193800"/>
      </dsp:txXfrm>
    </dsp:sp>
    <dsp:sp modelId="{DCBBF3D7-B112-45A8-A4E3-9EC1DCD3CA39}">
      <dsp:nvSpPr>
        <dsp:cNvPr id="0" name=""/>
        <dsp:cNvSpPr/>
      </dsp:nvSpPr>
      <dsp:spPr>
        <a:xfrm>
          <a:off x="4794" y="2011058"/>
          <a:ext cx="2452379" cy="39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/>
            <a:t>Payment Form:</a:t>
          </a:r>
          <a:endParaRPr lang="en-US" sz="2000" kern="1200"/>
        </a:p>
      </dsp:txBody>
      <dsp:txXfrm>
        <a:off x="4794" y="2011058"/>
        <a:ext cx="2452379" cy="396000"/>
      </dsp:txXfrm>
    </dsp:sp>
    <dsp:sp modelId="{BD311223-356F-4608-83CC-C7FA0786E3FC}">
      <dsp:nvSpPr>
        <dsp:cNvPr id="0" name=""/>
        <dsp:cNvSpPr/>
      </dsp:nvSpPr>
      <dsp:spPr>
        <a:xfrm>
          <a:off x="2457173" y="1342808"/>
          <a:ext cx="490475" cy="1732500"/>
        </a:xfrm>
        <a:prstGeom prst="leftBrace">
          <a:avLst>
            <a:gd name="adj1" fmla="val 35000"/>
            <a:gd name="adj2" fmla="val 5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A078DF-5CBF-442C-8621-F544D31DCAE1}">
      <dsp:nvSpPr>
        <dsp:cNvPr id="0" name=""/>
        <dsp:cNvSpPr/>
      </dsp:nvSpPr>
      <dsp:spPr>
        <a:xfrm>
          <a:off x="3143839" y="1342808"/>
          <a:ext cx="6670470" cy="1732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i="0" kern="1200" baseline="0"/>
            <a:t>Submit Payment:</a:t>
          </a:r>
          <a:r>
            <a:rPr lang="en-US" sz="2000" b="0" i="0" kern="1200" baseline="0"/>
            <a:t> Validates the payment form and processes the payment (mocked with a confirmation alert).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i="0" kern="1200" baseline="0"/>
            <a:t>Clear Cart:</a:t>
          </a:r>
          <a:r>
            <a:rPr lang="en-US" sz="2000" b="0" i="0" kern="1200" baseline="0"/>
            <a:t> Clears the cart both on the UI and in </a:t>
          </a:r>
          <a:r>
            <a:rPr lang="en-US" sz="2000" kern="1200"/>
            <a:t>localStorage.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/>
            <a:t>Confirm Payment Button: </a:t>
          </a:r>
          <a:r>
            <a:rPr lang="en-US" sz="2000" b="0" i="0" kern="1200" baseline="0"/>
            <a:t>Confirms payment, clears the cart, and redirects the user to the home page upon successful transaction.</a:t>
          </a:r>
          <a:endParaRPr lang="en-US" sz="2000" kern="1200"/>
        </a:p>
      </dsp:txBody>
      <dsp:txXfrm>
        <a:off x="3143839" y="1342808"/>
        <a:ext cx="6670470" cy="1732500"/>
      </dsp:txXfrm>
    </dsp:sp>
    <dsp:sp modelId="{D7A1AF31-1D3A-4D96-8545-B54AFDAC38CF}">
      <dsp:nvSpPr>
        <dsp:cNvPr id="0" name=""/>
        <dsp:cNvSpPr/>
      </dsp:nvSpPr>
      <dsp:spPr>
        <a:xfrm>
          <a:off x="4794" y="3175732"/>
          <a:ext cx="2452379" cy="606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/>
            <a:t>Navigation and Menu Interaction:</a:t>
          </a:r>
          <a:endParaRPr lang="en-US" sz="2000" kern="1200"/>
        </a:p>
      </dsp:txBody>
      <dsp:txXfrm>
        <a:off x="4794" y="3175732"/>
        <a:ext cx="2452379" cy="606375"/>
      </dsp:txXfrm>
    </dsp:sp>
    <dsp:sp modelId="{FB5D3913-DC85-437E-89A5-A6329D169433}">
      <dsp:nvSpPr>
        <dsp:cNvPr id="0" name=""/>
        <dsp:cNvSpPr/>
      </dsp:nvSpPr>
      <dsp:spPr>
        <a:xfrm>
          <a:off x="2457173" y="3147308"/>
          <a:ext cx="490475" cy="663222"/>
        </a:xfrm>
        <a:prstGeom prst="leftBrace">
          <a:avLst>
            <a:gd name="adj1" fmla="val 35000"/>
            <a:gd name="adj2" fmla="val 5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81B1B9-19AA-49F4-93C7-A1A062440C2D}">
      <dsp:nvSpPr>
        <dsp:cNvPr id="0" name=""/>
        <dsp:cNvSpPr/>
      </dsp:nvSpPr>
      <dsp:spPr>
        <a:xfrm>
          <a:off x="3143839" y="3147308"/>
          <a:ext cx="6670470" cy="6632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i="0" kern="1200" baseline="0"/>
            <a:t>Menu Sidebar:</a:t>
          </a:r>
          <a:r>
            <a:rPr lang="en-US" sz="2000" b="0" i="0" kern="1200" baseline="0"/>
            <a:t> Similar toggle functionality as the Home page, to open/close the sidebar.</a:t>
          </a:r>
          <a:endParaRPr lang="en-US" sz="2000" kern="1200"/>
        </a:p>
      </dsp:txBody>
      <dsp:txXfrm>
        <a:off x="3143839" y="3147308"/>
        <a:ext cx="6670470" cy="66322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5BCB22-CE9A-4F34-B72D-58DBA816A511}">
      <dsp:nvSpPr>
        <dsp:cNvPr id="0" name=""/>
        <dsp:cNvSpPr/>
      </dsp:nvSpPr>
      <dsp:spPr>
        <a:xfrm>
          <a:off x="4256" y="184736"/>
          <a:ext cx="3653897" cy="561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Challenge:</a:t>
          </a:r>
        </a:p>
      </dsp:txBody>
      <dsp:txXfrm>
        <a:off x="4256" y="184736"/>
        <a:ext cx="3653897" cy="374400"/>
      </dsp:txXfrm>
    </dsp:sp>
    <dsp:sp modelId="{54AC73D8-BDBF-441B-95C3-512591A8B7C8}">
      <dsp:nvSpPr>
        <dsp:cNvPr id="0" name=""/>
        <dsp:cNvSpPr/>
      </dsp:nvSpPr>
      <dsp:spPr>
        <a:xfrm>
          <a:off x="752645" y="559136"/>
          <a:ext cx="3653897" cy="30273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Maintaining a sleek, modern design with a consistent black color scheme and responsive layout across all pages (Home, Products, and Contact Us) while integrating animations and interactive elements.</a:t>
          </a:r>
        </a:p>
      </dsp:txBody>
      <dsp:txXfrm>
        <a:off x="841314" y="647805"/>
        <a:ext cx="3476559" cy="2850037"/>
      </dsp:txXfrm>
    </dsp:sp>
    <dsp:sp modelId="{D9730680-DD67-4419-9760-866DD881E809}">
      <dsp:nvSpPr>
        <dsp:cNvPr id="0" name=""/>
        <dsp:cNvSpPr/>
      </dsp:nvSpPr>
      <dsp:spPr>
        <a:xfrm>
          <a:off x="4212071" y="-82920"/>
          <a:ext cx="1174305" cy="9097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4212071" y="99023"/>
        <a:ext cx="901391" cy="545828"/>
      </dsp:txXfrm>
    </dsp:sp>
    <dsp:sp modelId="{3B87CB86-AD67-42B9-920D-492C1130EB2E}">
      <dsp:nvSpPr>
        <dsp:cNvPr id="0" name=""/>
        <dsp:cNvSpPr/>
      </dsp:nvSpPr>
      <dsp:spPr>
        <a:xfrm>
          <a:off x="5873824" y="184736"/>
          <a:ext cx="3653897" cy="561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Solution:</a:t>
          </a:r>
        </a:p>
      </dsp:txBody>
      <dsp:txXfrm>
        <a:off x="5873824" y="184736"/>
        <a:ext cx="3653897" cy="374400"/>
      </dsp:txXfrm>
    </dsp:sp>
    <dsp:sp modelId="{9CD1ACBD-06DC-4D0D-A099-D12EB3624789}">
      <dsp:nvSpPr>
        <dsp:cNvPr id="0" name=""/>
        <dsp:cNvSpPr/>
      </dsp:nvSpPr>
      <dsp:spPr>
        <a:xfrm>
          <a:off x="6622213" y="559136"/>
          <a:ext cx="3653897" cy="30273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Consistent CSS Framework: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Used a centralized CSS file with reusable classes for colors, fonts, and spacing.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The dark theme and hover/scroll animations were defined globally for uniformity.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Responsive Design: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Implemented a mobile-first design approach with CSS Grid and Flexbox for smooth layout adjustments across devices.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Media queries were added for fine-tuning responsiveness.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Testing: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Frequent testing on different devices and browsers to ensure consistent styling and behavior.</a:t>
          </a:r>
        </a:p>
      </dsp:txBody>
      <dsp:txXfrm>
        <a:off x="6710882" y="647805"/>
        <a:ext cx="3476559" cy="285003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0FC352-7671-45F1-9F4E-9D95F6911EBD}">
      <dsp:nvSpPr>
        <dsp:cNvPr id="0" name=""/>
        <dsp:cNvSpPr/>
      </dsp:nvSpPr>
      <dsp:spPr>
        <a:xfrm>
          <a:off x="0" y="431280"/>
          <a:ext cx="9720072" cy="85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54386" tIns="333248" rIns="754386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/>
            <a:t>Implementing smooth, visually appealing animations for scrolling effects and hover transitions (e.g., changing product images on hover).</a:t>
          </a:r>
          <a:endParaRPr lang="en-US" sz="1600" kern="1200"/>
        </a:p>
      </dsp:txBody>
      <dsp:txXfrm>
        <a:off x="0" y="431280"/>
        <a:ext cx="9720072" cy="856800"/>
      </dsp:txXfrm>
    </dsp:sp>
    <dsp:sp modelId="{B1102CCD-727F-4F84-A374-962802203F60}">
      <dsp:nvSpPr>
        <dsp:cNvPr id="0" name=""/>
        <dsp:cNvSpPr/>
      </dsp:nvSpPr>
      <dsp:spPr>
        <a:xfrm>
          <a:off x="486003" y="195120"/>
          <a:ext cx="6804051" cy="472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1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7177" tIns="0" rIns="25717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 dirty="0"/>
            <a:t>Challenge:</a:t>
          </a:r>
          <a:endParaRPr lang="en-US" sz="1600" kern="1200" dirty="0"/>
        </a:p>
      </dsp:txBody>
      <dsp:txXfrm>
        <a:off x="509060" y="218177"/>
        <a:ext cx="6757937" cy="426206"/>
      </dsp:txXfrm>
    </dsp:sp>
    <dsp:sp modelId="{A7FE01B5-6084-43E8-9B70-45794274BC1E}">
      <dsp:nvSpPr>
        <dsp:cNvPr id="0" name=""/>
        <dsp:cNvSpPr/>
      </dsp:nvSpPr>
      <dsp:spPr>
        <a:xfrm>
          <a:off x="0" y="1610640"/>
          <a:ext cx="9720072" cy="221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54386" tIns="333248" rIns="754386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i="0" kern="1200" baseline="0"/>
            <a:t>CSS Transitions and Keyframes:</a:t>
          </a:r>
          <a:endParaRPr lang="en-US" sz="1600" kern="120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/>
            <a:t>Used properties like transform, opacity, and transition to create smooth animations for scrolling and hover effects.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i="0" kern="1200" baseline="0"/>
            <a:t>JavaScript Intersection Observer:</a:t>
          </a:r>
          <a:endParaRPr lang="en-US" sz="1600" kern="120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/>
            <a:t>Utilized the Intersection Observer API to trigger animations when elements enter the viewport.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i="0" kern="1200" baseline="0"/>
            <a:t>Optimization:</a:t>
          </a:r>
          <a:endParaRPr lang="en-US" sz="1600" kern="120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/>
            <a:t>Minimized animation-related performance issues by using hardware-accelerated properties like transform and opacity instead of top or left.</a:t>
          </a:r>
          <a:endParaRPr lang="en-US" sz="1600" kern="1200"/>
        </a:p>
      </dsp:txBody>
      <dsp:txXfrm>
        <a:off x="0" y="1610640"/>
        <a:ext cx="9720072" cy="2217600"/>
      </dsp:txXfrm>
    </dsp:sp>
    <dsp:sp modelId="{F9F1F82F-4938-4BF6-B052-4175C6C9B162}">
      <dsp:nvSpPr>
        <dsp:cNvPr id="0" name=""/>
        <dsp:cNvSpPr/>
      </dsp:nvSpPr>
      <dsp:spPr>
        <a:xfrm>
          <a:off x="486003" y="1374480"/>
          <a:ext cx="6804051" cy="472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1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7177" tIns="0" rIns="25717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/>
            <a:t>Solution:</a:t>
          </a:r>
          <a:endParaRPr lang="en-US" sz="1600" kern="1200"/>
        </a:p>
      </dsp:txBody>
      <dsp:txXfrm>
        <a:off x="509060" y="1397537"/>
        <a:ext cx="6757937" cy="42620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5E4655-BE9F-4E11-8701-0F861ABF8E45}">
      <dsp:nvSpPr>
        <dsp:cNvPr id="0" name=""/>
        <dsp:cNvSpPr/>
      </dsp:nvSpPr>
      <dsp:spPr>
        <a:xfrm>
          <a:off x="4024" y="104354"/>
          <a:ext cx="3454755" cy="604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Challenge:</a:t>
          </a:r>
          <a:endParaRPr lang="en-US" sz="1400" kern="1200"/>
        </a:p>
      </dsp:txBody>
      <dsp:txXfrm>
        <a:off x="4024" y="104354"/>
        <a:ext cx="3454755" cy="403200"/>
      </dsp:txXfrm>
    </dsp:sp>
    <dsp:sp modelId="{0862E78C-9F4D-4CEB-A177-8BE7206C1CF7}">
      <dsp:nvSpPr>
        <dsp:cNvPr id="0" name=""/>
        <dsp:cNvSpPr/>
      </dsp:nvSpPr>
      <dsp:spPr>
        <a:xfrm>
          <a:off x="711624" y="507554"/>
          <a:ext cx="3454755" cy="34114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Creating functional, interactive components like the cart, filter system, and sidebar menu while ensuring smooth user interactions.</a:t>
          </a:r>
        </a:p>
      </dsp:txBody>
      <dsp:txXfrm>
        <a:off x="811542" y="607472"/>
        <a:ext cx="3254919" cy="3211614"/>
      </dsp:txXfrm>
    </dsp:sp>
    <dsp:sp modelId="{E13150CC-5E1A-4388-9055-DEAE12205214}">
      <dsp:nvSpPr>
        <dsp:cNvPr id="0" name=""/>
        <dsp:cNvSpPr/>
      </dsp:nvSpPr>
      <dsp:spPr>
        <a:xfrm>
          <a:off x="3982507" y="-124112"/>
          <a:ext cx="1110304" cy="8601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982507" y="47915"/>
        <a:ext cx="852264" cy="516080"/>
      </dsp:txXfrm>
    </dsp:sp>
    <dsp:sp modelId="{B2053012-B5EC-4779-AF8E-D0151559F74E}">
      <dsp:nvSpPr>
        <dsp:cNvPr id="0" name=""/>
        <dsp:cNvSpPr/>
      </dsp:nvSpPr>
      <dsp:spPr>
        <a:xfrm>
          <a:off x="5553693" y="104354"/>
          <a:ext cx="3454755" cy="604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Solution:</a:t>
          </a:r>
          <a:endParaRPr lang="en-US" sz="1400" kern="1200"/>
        </a:p>
      </dsp:txBody>
      <dsp:txXfrm>
        <a:off x="5553693" y="104354"/>
        <a:ext cx="3454755" cy="403200"/>
      </dsp:txXfrm>
    </dsp:sp>
    <dsp:sp modelId="{09E4EA6B-9199-45C1-A07E-E4E51BCBAEEC}">
      <dsp:nvSpPr>
        <dsp:cNvPr id="0" name=""/>
        <dsp:cNvSpPr/>
      </dsp:nvSpPr>
      <dsp:spPr>
        <a:xfrm>
          <a:off x="6261293" y="507554"/>
          <a:ext cx="3454755" cy="34114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Cart Functionality:</a:t>
          </a:r>
          <a:endParaRPr lang="en-US" sz="1400" kern="120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Built the cart system with JavaScript to enable users to add, remove, and update items dynamically.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Used event delegation for handling clicks on dynamically generated cart items.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Filter System:</a:t>
          </a:r>
          <a:endParaRPr lang="en-US" sz="1400" kern="120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Implemented a category-based filter system to dynamically show/hide products based on selected criteria.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Menu Animation:</a:t>
          </a:r>
          <a:endParaRPr lang="en-US" sz="1400" kern="120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Created the sidebar menu and cart panel with CSS transitions, adding smooth open/close animations using JavaScript.</a:t>
          </a:r>
        </a:p>
      </dsp:txBody>
      <dsp:txXfrm>
        <a:off x="6361211" y="607472"/>
        <a:ext cx="3254919" cy="321161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04F1EE-3818-4F8A-83B2-EC7DFCBAC424}">
      <dsp:nvSpPr>
        <dsp:cNvPr id="0" name=""/>
        <dsp:cNvSpPr/>
      </dsp:nvSpPr>
      <dsp:spPr>
        <a:xfrm>
          <a:off x="2930" y="66626"/>
          <a:ext cx="1243375" cy="475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baseline="0"/>
            <a:t>Challenge:</a:t>
          </a:r>
          <a:endParaRPr lang="en-US" sz="1100" kern="1200"/>
        </a:p>
      </dsp:txBody>
      <dsp:txXfrm>
        <a:off x="2930" y="66626"/>
        <a:ext cx="1243375" cy="316800"/>
      </dsp:txXfrm>
    </dsp:sp>
    <dsp:sp modelId="{D8A5AEF2-6CA4-466F-BFBE-984E4861BD78}">
      <dsp:nvSpPr>
        <dsp:cNvPr id="0" name=""/>
        <dsp:cNvSpPr/>
      </dsp:nvSpPr>
      <dsp:spPr>
        <a:xfrm>
          <a:off x="257597" y="383426"/>
          <a:ext cx="1243375" cy="43285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baseline="0"/>
            <a:t>Developing an engaging slideshow banner that loops images smoothly without affecting responsiveness or slowing down the page.</a:t>
          </a:r>
          <a:endParaRPr lang="en-US" sz="1100" kern="1200"/>
        </a:p>
      </dsp:txBody>
      <dsp:txXfrm>
        <a:off x="294014" y="419843"/>
        <a:ext cx="1170541" cy="4255708"/>
      </dsp:txXfrm>
    </dsp:sp>
    <dsp:sp modelId="{17C24C43-D153-445F-8F85-7B7A6C4D6804}">
      <dsp:nvSpPr>
        <dsp:cNvPr id="0" name=""/>
        <dsp:cNvSpPr/>
      </dsp:nvSpPr>
      <dsp:spPr>
        <a:xfrm>
          <a:off x="1434796" y="70243"/>
          <a:ext cx="399601" cy="3095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1434796" y="132156"/>
        <a:ext cx="306732" cy="185738"/>
      </dsp:txXfrm>
    </dsp:sp>
    <dsp:sp modelId="{8BE5301C-548F-4F5E-9E64-66AC33E35EA5}">
      <dsp:nvSpPr>
        <dsp:cNvPr id="0" name=""/>
        <dsp:cNvSpPr/>
      </dsp:nvSpPr>
      <dsp:spPr>
        <a:xfrm>
          <a:off x="2000269" y="66626"/>
          <a:ext cx="1243375" cy="475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baseline="0"/>
            <a:t>Solution:</a:t>
          </a:r>
          <a:endParaRPr lang="en-US" sz="1100" kern="1200"/>
        </a:p>
      </dsp:txBody>
      <dsp:txXfrm>
        <a:off x="2000269" y="66626"/>
        <a:ext cx="1243375" cy="316800"/>
      </dsp:txXfrm>
    </dsp:sp>
    <dsp:sp modelId="{53FF43CA-2C62-4165-8799-EACF1504958A}">
      <dsp:nvSpPr>
        <dsp:cNvPr id="0" name=""/>
        <dsp:cNvSpPr/>
      </dsp:nvSpPr>
      <dsp:spPr>
        <a:xfrm>
          <a:off x="2254937" y="383426"/>
          <a:ext cx="1243375" cy="43285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i="0" kern="1200" baseline="0"/>
            <a:t>Image Transitions:</a:t>
          </a:r>
          <a:endParaRPr lang="en-US" sz="1100" kern="1200"/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baseline="0"/>
            <a:t>Used CSS keyframes for automatic image transitions, with JavaScript for user controls (e.g., next/previous buttons, pausing on hover).</a:t>
          </a:r>
          <a:endParaRPr lang="en-US" sz="1100" kern="1200"/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baseline="0"/>
            <a:t>Preloaded images to prevent flickering </a:t>
          </a:r>
          <a:r>
            <a:rPr lang="en-US" sz="1100" kern="1200"/>
            <a:t>between slides.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Ensured responsiveness by setting image widths as percentages and using object-fit for proper scaling.</a:t>
          </a:r>
        </a:p>
      </dsp:txBody>
      <dsp:txXfrm>
        <a:off x="2291354" y="419843"/>
        <a:ext cx="1170541" cy="4255708"/>
      </dsp:txXfrm>
    </dsp:sp>
    <dsp:sp modelId="{9CB392E2-D5D4-4451-8C97-9FA4AC8FF27F}">
      <dsp:nvSpPr>
        <dsp:cNvPr id="0" name=""/>
        <dsp:cNvSpPr/>
      </dsp:nvSpPr>
      <dsp:spPr>
        <a:xfrm>
          <a:off x="3432136" y="70243"/>
          <a:ext cx="399601" cy="3095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3432136" y="132156"/>
        <a:ext cx="306732" cy="185738"/>
      </dsp:txXfrm>
    </dsp:sp>
    <dsp:sp modelId="{0111988D-2441-4718-9CB9-A87DC5EF75DD}">
      <dsp:nvSpPr>
        <dsp:cNvPr id="0" name=""/>
        <dsp:cNvSpPr/>
      </dsp:nvSpPr>
      <dsp:spPr>
        <a:xfrm>
          <a:off x="3997609" y="66626"/>
          <a:ext cx="1243375" cy="475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baseline="0"/>
            <a:t>Challenge:</a:t>
          </a:r>
          <a:endParaRPr lang="en-US" sz="1100" kern="1200"/>
        </a:p>
      </dsp:txBody>
      <dsp:txXfrm>
        <a:off x="3997609" y="66626"/>
        <a:ext cx="1243375" cy="316800"/>
      </dsp:txXfrm>
    </dsp:sp>
    <dsp:sp modelId="{3BC42787-0943-4CB0-B9F4-071042D4EA46}">
      <dsp:nvSpPr>
        <dsp:cNvPr id="0" name=""/>
        <dsp:cNvSpPr/>
      </dsp:nvSpPr>
      <dsp:spPr>
        <a:xfrm>
          <a:off x="4252276" y="383426"/>
          <a:ext cx="1243375" cy="43285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baseline="0"/>
            <a:t>Uploading high-quality images for banners while ensuring fast loading times and seamless adaptation to screen sizes.</a:t>
          </a:r>
          <a:endParaRPr lang="en-US" sz="1100" kern="1200"/>
        </a:p>
      </dsp:txBody>
      <dsp:txXfrm>
        <a:off x="4288693" y="419843"/>
        <a:ext cx="1170541" cy="4255708"/>
      </dsp:txXfrm>
    </dsp:sp>
    <dsp:sp modelId="{DE422F7A-4D11-4373-B776-2B4037A5E49D}">
      <dsp:nvSpPr>
        <dsp:cNvPr id="0" name=""/>
        <dsp:cNvSpPr/>
      </dsp:nvSpPr>
      <dsp:spPr>
        <a:xfrm>
          <a:off x="5429475" y="70243"/>
          <a:ext cx="399601" cy="3095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5429475" y="132156"/>
        <a:ext cx="306732" cy="185738"/>
      </dsp:txXfrm>
    </dsp:sp>
    <dsp:sp modelId="{C65CCCD5-3CA4-4C1D-80E0-FDF512B9AA9D}">
      <dsp:nvSpPr>
        <dsp:cNvPr id="0" name=""/>
        <dsp:cNvSpPr/>
      </dsp:nvSpPr>
      <dsp:spPr>
        <a:xfrm>
          <a:off x="5994949" y="66626"/>
          <a:ext cx="1243375" cy="475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baseline="0"/>
            <a:t>Solution:</a:t>
          </a:r>
          <a:endParaRPr lang="en-US" sz="1100" kern="1200"/>
        </a:p>
      </dsp:txBody>
      <dsp:txXfrm>
        <a:off x="5994949" y="66626"/>
        <a:ext cx="1243375" cy="316800"/>
      </dsp:txXfrm>
    </dsp:sp>
    <dsp:sp modelId="{3704025C-B26D-4226-BE7D-1D6D47A1D67B}">
      <dsp:nvSpPr>
        <dsp:cNvPr id="0" name=""/>
        <dsp:cNvSpPr/>
      </dsp:nvSpPr>
      <dsp:spPr>
        <a:xfrm>
          <a:off x="6249616" y="383426"/>
          <a:ext cx="1243375" cy="43285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i="0" kern="1200" baseline="0"/>
            <a:t>Image Optimization:</a:t>
          </a:r>
          <a:endParaRPr lang="en-US" sz="1100" kern="1200"/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Compressed images using tools like TinyPNG to reduce file sizes without compromising quality.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Used the background-size: cover; property for background images to maintain proportions and avoid distortion.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i="0" kern="1200" baseline="0"/>
            <a:t>Responsiveness Testing:</a:t>
          </a:r>
          <a:endParaRPr lang="en-US" sz="1100" kern="1200"/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baseline="0"/>
            <a:t>Set height and width using percentage-based units for proper alignment and scaling across devices.</a:t>
          </a:r>
          <a:endParaRPr lang="en-US" sz="1100" kern="1200"/>
        </a:p>
      </dsp:txBody>
      <dsp:txXfrm>
        <a:off x="6286033" y="419843"/>
        <a:ext cx="1170541" cy="4255708"/>
      </dsp:txXfrm>
    </dsp:sp>
    <dsp:sp modelId="{206866DA-9F4B-4F24-AE15-47776E2A4EAB}">
      <dsp:nvSpPr>
        <dsp:cNvPr id="0" name=""/>
        <dsp:cNvSpPr/>
      </dsp:nvSpPr>
      <dsp:spPr>
        <a:xfrm>
          <a:off x="7426815" y="70243"/>
          <a:ext cx="399601" cy="3095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7426815" y="132156"/>
        <a:ext cx="306732" cy="185738"/>
      </dsp:txXfrm>
    </dsp:sp>
    <dsp:sp modelId="{BCF3E9D2-B955-449B-9C91-EE5F4CAE7406}">
      <dsp:nvSpPr>
        <dsp:cNvPr id="0" name=""/>
        <dsp:cNvSpPr/>
      </dsp:nvSpPr>
      <dsp:spPr>
        <a:xfrm>
          <a:off x="7992288" y="66626"/>
          <a:ext cx="1243375" cy="475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baseline="0"/>
            <a:t>Challenge:</a:t>
          </a:r>
          <a:endParaRPr lang="en-US" sz="1100" kern="1200"/>
        </a:p>
      </dsp:txBody>
      <dsp:txXfrm>
        <a:off x="7992288" y="66626"/>
        <a:ext cx="1243375" cy="316800"/>
      </dsp:txXfrm>
    </dsp:sp>
    <dsp:sp modelId="{3BD8103F-2D47-4DFE-93A2-F21D29611335}">
      <dsp:nvSpPr>
        <dsp:cNvPr id="0" name=""/>
        <dsp:cNvSpPr/>
      </dsp:nvSpPr>
      <dsp:spPr>
        <a:xfrm>
          <a:off x="8246956" y="383426"/>
          <a:ext cx="1243375" cy="43285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baseline="0"/>
            <a:t>Making the banners clickable while ensuring the entire banner (not just text) redirects users to product pages.</a:t>
          </a:r>
          <a:endParaRPr lang="en-US" sz="1100" kern="1200"/>
        </a:p>
      </dsp:txBody>
      <dsp:txXfrm>
        <a:off x="8283373" y="419843"/>
        <a:ext cx="1170541" cy="4255708"/>
      </dsp:txXfrm>
    </dsp:sp>
    <dsp:sp modelId="{EC4E8690-519E-410F-9787-9FB272658734}">
      <dsp:nvSpPr>
        <dsp:cNvPr id="0" name=""/>
        <dsp:cNvSpPr/>
      </dsp:nvSpPr>
      <dsp:spPr>
        <a:xfrm>
          <a:off x="9424155" y="70243"/>
          <a:ext cx="399601" cy="3095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9424155" y="132156"/>
        <a:ext cx="306732" cy="185738"/>
      </dsp:txXfrm>
    </dsp:sp>
    <dsp:sp modelId="{E1AB9513-AF2A-4CEC-9964-CC7E295C1E18}">
      <dsp:nvSpPr>
        <dsp:cNvPr id="0" name=""/>
        <dsp:cNvSpPr/>
      </dsp:nvSpPr>
      <dsp:spPr>
        <a:xfrm>
          <a:off x="9989628" y="66626"/>
          <a:ext cx="1243375" cy="475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baseline="0"/>
            <a:t>Solution:</a:t>
          </a:r>
          <a:endParaRPr lang="en-US" sz="1100" kern="1200"/>
        </a:p>
      </dsp:txBody>
      <dsp:txXfrm>
        <a:off x="9989628" y="66626"/>
        <a:ext cx="1243375" cy="316800"/>
      </dsp:txXfrm>
    </dsp:sp>
    <dsp:sp modelId="{3769FA06-CFA8-4129-ADF1-9E9C6A38B1C6}">
      <dsp:nvSpPr>
        <dsp:cNvPr id="0" name=""/>
        <dsp:cNvSpPr/>
      </dsp:nvSpPr>
      <dsp:spPr>
        <a:xfrm>
          <a:off x="10244295" y="383426"/>
          <a:ext cx="1243375" cy="43285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Wrapped each banner’s container in an &lt;a&gt; tag, ensuring the entire banner is clickable.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Verified functionality across different browsers for compatibility.</a:t>
          </a:r>
        </a:p>
      </dsp:txBody>
      <dsp:txXfrm>
        <a:off x="10280712" y="419843"/>
        <a:ext cx="1170541" cy="42557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E88A2F-3C6E-4688-9035-2D92D3AAA8C6}">
      <dsp:nvSpPr>
        <dsp:cNvPr id="0" name=""/>
        <dsp:cNvSpPr/>
      </dsp:nvSpPr>
      <dsp:spPr>
        <a:xfrm>
          <a:off x="840064" y="1694"/>
          <a:ext cx="2297126" cy="11485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Home (index.html):</a:t>
          </a:r>
          <a:endParaRPr lang="en-US" sz="2500" kern="1200"/>
        </a:p>
      </dsp:txBody>
      <dsp:txXfrm>
        <a:off x="873704" y="35334"/>
        <a:ext cx="2229846" cy="1081283"/>
      </dsp:txXfrm>
    </dsp:sp>
    <dsp:sp modelId="{2759BF1D-0B81-40CB-988A-ACC2B9D3B905}">
      <dsp:nvSpPr>
        <dsp:cNvPr id="0" name=""/>
        <dsp:cNvSpPr/>
      </dsp:nvSpPr>
      <dsp:spPr>
        <a:xfrm>
          <a:off x="1069777" y="1150257"/>
          <a:ext cx="229712" cy="8614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1422"/>
              </a:lnTo>
              <a:lnTo>
                <a:pt x="229712" y="86142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C02333-9ECE-4760-BF07-9E2D59E8B283}">
      <dsp:nvSpPr>
        <dsp:cNvPr id="0" name=""/>
        <dsp:cNvSpPr/>
      </dsp:nvSpPr>
      <dsp:spPr>
        <a:xfrm>
          <a:off x="1299490" y="1437398"/>
          <a:ext cx="1837701" cy="11485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Landing page featuring an image carousel and product highlights.</a:t>
          </a:r>
        </a:p>
      </dsp:txBody>
      <dsp:txXfrm>
        <a:off x="1333130" y="1471038"/>
        <a:ext cx="1770421" cy="1081283"/>
      </dsp:txXfrm>
    </dsp:sp>
    <dsp:sp modelId="{866242E3-4F97-41F6-8535-CE00557E791E}">
      <dsp:nvSpPr>
        <dsp:cNvPr id="0" name=""/>
        <dsp:cNvSpPr/>
      </dsp:nvSpPr>
      <dsp:spPr>
        <a:xfrm>
          <a:off x="3711473" y="1694"/>
          <a:ext cx="2297126" cy="11485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Products (products.html):</a:t>
          </a:r>
          <a:endParaRPr lang="en-US" sz="2500" kern="1200"/>
        </a:p>
      </dsp:txBody>
      <dsp:txXfrm>
        <a:off x="3745113" y="35334"/>
        <a:ext cx="2229846" cy="1081283"/>
      </dsp:txXfrm>
    </dsp:sp>
    <dsp:sp modelId="{24E40DB5-89A3-4FD6-9C0D-D86F5769FCDC}">
      <dsp:nvSpPr>
        <dsp:cNvPr id="0" name=""/>
        <dsp:cNvSpPr/>
      </dsp:nvSpPr>
      <dsp:spPr>
        <a:xfrm>
          <a:off x="3941185" y="1150257"/>
          <a:ext cx="229712" cy="8614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1422"/>
              </a:lnTo>
              <a:lnTo>
                <a:pt x="229712" y="86142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78FD03-C5A9-43A1-BC6F-5D9C1D74B3D7}">
      <dsp:nvSpPr>
        <dsp:cNvPr id="0" name=""/>
        <dsp:cNvSpPr/>
      </dsp:nvSpPr>
      <dsp:spPr>
        <a:xfrm>
          <a:off x="4170898" y="1437398"/>
          <a:ext cx="1837701" cy="11485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Displays a collection of products with filtering options and categories.</a:t>
          </a:r>
        </a:p>
      </dsp:txBody>
      <dsp:txXfrm>
        <a:off x="4204538" y="1471038"/>
        <a:ext cx="1770421" cy="1081283"/>
      </dsp:txXfrm>
    </dsp:sp>
    <dsp:sp modelId="{5BE3412D-C3F1-4753-97AA-A3201D9F87AE}">
      <dsp:nvSpPr>
        <dsp:cNvPr id="0" name=""/>
        <dsp:cNvSpPr/>
      </dsp:nvSpPr>
      <dsp:spPr>
        <a:xfrm>
          <a:off x="6582881" y="1694"/>
          <a:ext cx="2297126" cy="11485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Checkout (checkout.html):</a:t>
          </a:r>
          <a:endParaRPr lang="en-US" sz="2500" kern="1200"/>
        </a:p>
      </dsp:txBody>
      <dsp:txXfrm>
        <a:off x="6616521" y="35334"/>
        <a:ext cx="2229846" cy="1081283"/>
      </dsp:txXfrm>
    </dsp:sp>
    <dsp:sp modelId="{4A825C68-E4EB-42D3-B8F8-8A4A57EDA4E7}">
      <dsp:nvSpPr>
        <dsp:cNvPr id="0" name=""/>
        <dsp:cNvSpPr/>
      </dsp:nvSpPr>
      <dsp:spPr>
        <a:xfrm>
          <a:off x="6812594" y="1150257"/>
          <a:ext cx="229712" cy="8614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1422"/>
              </a:lnTo>
              <a:lnTo>
                <a:pt x="229712" y="86142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0B8DDE-3F39-493F-B98A-C4BC071EA755}">
      <dsp:nvSpPr>
        <dsp:cNvPr id="0" name=""/>
        <dsp:cNvSpPr/>
      </dsp:nvSpPr>
      <dsp:spPr>
        <a:xfrm>
          <a:off x="7042306" y="1437398"/>
          <a:ext cx="1837701" cy="11485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Collects user details and payment information.</a:t>
          </a:r>
        </a:p>
      </dsp:txBody>
      <dsp:txXfrm>
        <a:off x="7075946" y="1471038"/>
        <a:ext cx="1770421" cy="1081283"/>
      </dsp:txXfrm>
    </dsp:sp>
    <dsp:sp modelId="{CC5B639C-7C72-4895-8560-A67AD3DA480F}">
      <dsp:nvSpPr>
        <dsp:cNvPr id="0" name=""/>
        <dsp:cNvSpPr/>
      </dsp:nvSpPr>
      <dsp:spPr>
        <a:xfrm>
          <a:off x="6812594" y="1150257"/>
          <a:ext cx="229712" cy="22971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97126"/>
              </a:lnTo>
              <a:lnTo>
                <a:pt x="229712" y="2297126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F84CCD-B51E-4437-8EB9-C4E9B61F9D5F}">
      <dsp:nvSpPr>
        <dsp:cNvPr id="0" name=""/>
        <dsp:cNvSpPr/>
      </dsp:nvSpPr>
      <dsp:spPr>
        <a:xfrm>
          <a:off x="7042306" y="2873102"/>
          <a:ext cx="1837701" cy="11485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Shows cart details for review before completing the purchase.</a:t>
          </a:r>
        </a:p>
      </dsp:txBody>
      <dsp:txXfrm>
        <a:off x="7075946" y="2906742"/>
        <a:ext cx="1770421" cy="10812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CB9CA2-BD51-492B-BB2A-2DEEDDCF9CF5}">
      <dsp:nvSpPr>
        <dsp:cNvPr id="0" name=""/>
        <dsp:cNvSpPr/>
      </dsp:nvSpPr>
      <dsp:spPr>
        <a:xfrm>
          <a:off x="9436" y="224097"/>
          <a:ext cx="1853924" cy="55617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501" tIns="146501" rIns="146501" bIns="146501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Header Section:</a:t>
          </a:r>
          <a:endParaRPr lang="en-US" sz="1900" kern="1200"/>
        </a:p>
      </dsp:txBody>
      <dsp:txXfrm>
        <a:off x="9436" y="224097"/>
        <a:ext cx="1853924" cy="556177"/>
      </dsp:txXfrm>
    </dsp:sp>
    <dsp:sp modelId="{E7FBEC03-B44C-49F7-9DE7-DD063CBC508A}">
      <dsp:nvSpPr>
        <dsp:cNvPr id="0" name=""/>
        <dsp:cNvSpPr/>
      </dsp:nvSpPr>
      <dsp:spPr>
        <a:xfrm>
          <a:off x="9436" y="780274"/>
          <a:ext cx="1853924" cy="301898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127" tIns="183127" rIns="183127" bIns="183127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Includes the navigation menu and logo.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Features a sidebar for additional links and a cart button.</a:t>
          </a:r>
        </a:p>
      </dsp:txBody>
      <dsp:txXfrm>
        <a:off x="9436" y="780274"/>
        <a:ext cx="1853924" cy="3018987"/>
      </dsp:txXfrm>
    </dsp:sp>
    <dsp:sp modelId="{8FD32040-1D04-48A1-B1B9-D96DCF4452CB}">
      <dsp:nvSpPr>
        <dsp:cNvPr id="0" name=""/>
        <dsp:cNvSpPr/>
      </dsp:nvSpPr>
      <dsp:spPr>
        <a:xfrm>
          <a:off x="1971255" y="224097"/>
          <a:ext cx="1853924" cy="55617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501" tIns="146501" rIns="146501" bIns="146501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Main Content:</a:t>
          </a:r>
          <a:endParaRPr lang="en-US" sz="1900" kern="1200"/>
        </a:p>
      </dsp:txBody>
      <dsp:txXfrm>
        <a:off x="1971255" y="224097"/>
        <a:ext cx="1853924" cy="556177"/>
      </dsp:txXfrm>
    </dsp:sp>
    <dsp:sp modelId="{8F3E6A09-6E7A-4190-9813-7F01FD744F92}">
      <dsp:nvSpPr>
        <dsp:cNvPr id="0" name=""/>
        <dsp:cNvSpPr/>
      </dsp:nvSpPr>
      <dsp:spPr>
        <a:xfrm>
          <a:off x="1971255" y="780274"/>
          <a:ext cx="1853924" cy="3018987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127" tIns="183127" rIns="183127" bIns="183127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Carousel:</a:t>
          </a:r>
          <a:r>
            <a:rPr lang="en-US" sz="1400" kern="1200"/>
            <a:t> Displays promotional banners with images.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Banners Container:</a:t>
          </a:r>
          <a:r>
            <a:rPr lang="en-US" sz="1400" kern="1200"/>
            <a:t> Highlights collections or offers with clickable links.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Dynamic Product Section:</a:t>
          </a:r>
          <a:endParaRPr lang="en-US" sz="14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Product filters by categories like shirts, pants, and hoodies.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Products are dynamically rendered using JavaScript.</a:t>
          </a:r>
        </a:p>
      </dsp:txBody>
      <dsp:txXfrm>
        <a:off x="1971255" y="780274"/>
        <a:ext cx="1853924" cy="3018987"/>
      </dsp:txXfrm>
    </dsp:sp>
    <dsp:sp modelId="{D1B46328-D65A-4D55-AD53-2C8A68D7FF3A}">
      <dsp:nvSpPr>
        <dsp:cNvPr id="0" name=""/>
        <dsp:cNvSpPr/>
      </dsp:nvSpPr>
      <dsp:spPr>
        <a:xfrm>
          <a:off x="3933074" y="224097"/>
          <a:ext cx="1853924" cy="55617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501" tIns="146501" rIns="146501" bIns="146501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Contact Form:</a:t>
          </a:r>
          <a:endParaRPr lang="en-US" sz="1900" kern="1200"/>
        </a:p>
      </dsp:txBody>
      <dsp:txXfrm>
        <a:off x="3933074" y="224097"/>
        <a:ext cx="1853924" cy="556177"/>
      </dsp:txXfrm>
    </dsp:sp>
    <dsp:sp modelId="{905ED9B3-AE24-47F2-AFAD-06C21CD4B7D6}">
      <dsp:nvSpPr>
        <dsp:cNvPr id="0" name=""/>
        <dsp:cNvSpPr/>
      </dsp:nvSpPr>
      <dsp:spPr>
        <a:xfrm>
          <a:off x="3933074" y="780274"/>
          <a:ext cx="1853924" cy="3018987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127" tIns="183127" rIns="183127" bIns="183127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Allows users to submit inquiries via name, email, and message fields.</a:t>
          </a:r>
        </a:p>
      </dsp:txBody>
      <dsp:txXfrm>
        <a:off x="3933074" y="780274"/>
        <a:ext cx="1853924" cy="3018987"/>
      </dsp:txXfrm>
    </dsp:sp>
    <dsp:sp modelId="{8AE4CD9D-E906-42BB-B4DA-12BB7AE08EC2}">
      <dsp:nvSpPr>
        <dsp:cNvPr id="0" name=""/>
        <dsp:cNvSpPr/>
      </dsp:nvSpPr>
      <dsp:spPr>
        <a:xfrm>
          <a:off x="5894893" y="224097"/>
          <a:ext cx="1853924" cy="55617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501" tIns="146501" rIns="146501" bIns="146501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Cart Sidebar:</a:t>
          </a:r>
          <a:endParaRPr lang="en-US" sz="1900" kern="1200"/>
        </a:p>
      </dsp:txBody>
      <dsp:txXfrm>
        <a:off x="5894893" y="224097"/>
        <a:ext cx="1853924" cy="556177"/>
      </dsp:txXfrm>
    </dsp:sp>
    <dsp:sp modelId="{B6D64365-D7E3-4222-BFD7-2B918FBA0AD6}">
      <dsp:nvSpPr>
        <dsp:cNvPr id="0" name=""/>
        <dsp:cNvSpPr/>
      </dsp:nvSpPr>
      <dsp:spPr>
        <a:xfrm>
          <a:off x="5894893" y="780274"/>
          <a:ext cx="1853924" cy="301898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127" tIns="183127" rIns="183127" bIns="183127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Displays cart items and total price.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Includes a checkout button and a clear cart option.</a:t>
          </a:r>
        </a:p>
      </dsp:txBody>
      <dsp:txXfrm>
        <a:off x="5894893" y="780274"/>
        <a:ext cx="1853924" cy="3018987"/>
      </dsp:txXfrm>
    </dsp:sp>
    <dsp:sp modelId="{6A6230F2-E298-47BC-99BF-E809968ECC69}">
      <dsp:nvSpPr>
        <dsp:cNvPr id="0" name=""/>
        <dsp:cNvSpPr/>
      </dsp:nvSpPr>
      <dsp:spPr>
        <a:xfrm>
          <a:off x="7856712" y="224097"/>
          <a:ext cx="1853924" cy="55617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501" tIns="146501" rIns="146501" bIns="146501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Footer:</a:t>
          </a:r>
          <a:endParaRPr lang="en-US" sz="1900" kern="1200"/>
        </a:p>
      </dsp:txBody>
      <dsp:txXfrm>
        <a:off x="7856712" y="224097"/>
        <a:ext cx="1853924" cy="556177"/>
      </dsp:txXfrm>
    </dsp:sp>
    <dsp:sp modelId="{B627230D-A465-4948-BEF7-9B162D51851C}">
      <dsp:nvSpPr>
        <dsp:cNvPr id="0" name=""/>
        <dsp:cNvSpPr/>
      </dsp:nvSpPr>
      <dsp:spPr>
        <a:xfrm>
          <a:off x="7856712" y="780274"/>
          <a:ext cx="1853924" cy="3018987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127" tIns="183127" rIns="183127" bIns="183127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Contains copyright information.</a:t>
          </a:r>
        </a:p>
      </dsp:txBody>
      <dsp:txXfrm>
        <a:off x="7856712" y="780274"/>
        <a:ext cx="1853924" cy="30189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788B65-8CF6-4B24-B7A5-47D80760313B}">
      <dsp:nvSpPr>
        <dsp:cNvPr id="0" name=""/>
        <dsp:cNvSpPr/>
      </dsp:nvSpPr>
      <dsp:spPr>
        <a:xfrm>
          <a:off x="8207" y="804671"/>
          <a:ext cx="1979573" cy="593872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3327" tIns="73327" rIns="73327" bIns="73327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Header Section:</a:t>
          </a:r>
          <a:endParaRPr lang="en-US" sz="1700" kern="1200"/>
        </a:p>
      </dsp:txBody>
      <dsp:txXfrm>
        <a:off x="186369" y="804671"/>
        <a:ext cx="1623249" cy="593872"/>
      </dsp:txXfrm>
    </dsp:sp>
    <dsp:sp modelId="{09B80DE2-E5EE-4924-8B70-30A8ED967697}">
      <dsp:nvSpPr>
        <dsp:cNvPr id="0" name=""/>
        <dsp:cNvSpPr/>
      </dsp:nvSpPr>
      <dsp:spPr>
        <a:xfrm>
          <a:off x="8207" y="1398544"/>
          <a:ext cx="1801412" cy="182014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52" tIns="142352" rIns="142352" bIns="284703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Navbar with links to Home, Products, and Contact.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Sidebar menu for easy navigation.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 dirty="0"/>
            <a:t>Cart button to access the shopping cart.</a:t>
          </a:r>
          <a:endParaRPr lang="en-US" sz="1300" kern="1200" dirty="0"/>
        </a:p>
      </dsp:txBody>
      <dsp:txXfrm>
        <a:off x="8207" y="1398544"/>
        <a:ext cx="1801412" cy="1820143"/>
      </dsp:txXfrm>
    </dsp:sp>
    <dsp:sp modelId="{69247623-52C2-4C8D-935E-B3576087F8A8}">
      <dsp:nvSpPr>
        <dsp:cNvPr id="0" name=""/>
        <dsp:cNvSpPr/>
      </dsp:nvSpPr>
      <dsp:spPr>
        <a:xfrm>
          <a:off x="1939228" y="804671"/>
          <a:ext cx="1979573" cy="593872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3327" tIns="73327" rIns="73327" bIns="73327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Slideshow Banner:</a:t>
          </a:r>
          <a:endParaRPr lang="en-US" sz="1700" kern="1200"/>
        </a:p>
      </dsp:txBody>
      <dsp:txXfrm>
        <a:off x="2117390" y="804671"/>
        <a:ext cx="1623249" cy="593872"/>
      </dsp:txXfrm>
    </dsp:sp>
    <dsp:sp modelId="{1D790688-BD0E-4600-81A5-12C57C9EC3A5}">
      <dsp:nvSpPr>
        <dsp:cNvPr id="0" name=""/>
        <dsp:cNvSpPr/>
      </dsp:nvSpPr>
      <dsp:spPr>
        <a:xfrm>
          <a:off x="1939228" y="1398544"/>
          <a:ext cx="1801412" cy="182014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52" tIns="142352" rIns="142352" bIns="284703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Displays promotional images in a slideshow format.</a:t>
          </a:r>
          <a:endParaRPr lang="en-US" sz="1300" kern="1200"/>
        </a:p>
      </dsp:txBody>
      <dsp:txXfrm>
        <a:off x="1939228" y="1398544"/>
        <a:ext cx="1801412" cy="1820143"/>
      </dsp:txXfrm>
    </dsp:sp>
    <dsp:sp modelId="{A3F5B2C5-A5BC-4E72-9BC7-345124743861}">
      <dsp:nvSpPr>
        <dsp:cNvPr id="0" name=""/>
        <dsp:cNvSpPr/>
      </dsp:nvSpPr>
      <dsp:spPr>
        <a:xfrm>
          <a:off x="3870249" y="804671"/>
          <a:ext cx="1979573" cy="593872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3327" tIns="73327" rIns="73327" bIns="73327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Product Section:</a:t>
          </a:r>
          <a:endParaRPr lang="en-US" sz="1700" kern="1200"/>
        </a:p>
      </dsp:txBody>
      <dsp:txXfrm>
        <a:off x="4048411" y="804671"/>
        <a:ext cx="1623249" cy="593872"/>
      </dsp:txXfrm>
    </dsp:sp>
    <dsp:sp modelId="{FFEBC61C-89F0-4B10-B37A-8D6D5F7968F9}">
      <dsp:nvSpPr>
        <dsp:cNvPr id="0" name=""/>
        <dsp:cNvSpPr/>
      </dsp:nvSpPr>
      <dsp:spPr>
        <a:xfrm>
          <a:off x="3870249" y="1398544"/>
          <a:ext cx="1801412" cy="182014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52" tIns="142352" rIns="142352" bIns="284703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/>
            <a:t>Product Filters:</a:t>
          </a:r>
          <a:r>
            <a:rPr lang="en-US" sz="1300" b="0" i="0" kern="1200" baseline="0"/>
            <a:t> </a:t>
          </a:r>
          <a:endParaRPr lang="en-US" sz="13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 baseline="0"/>
            <a:t>Dropdown and button to filter products by category (e.g., hoodies, t-shirts, pants).</a:t>
          </a:r>
          <a:endParaRPr lang="en-US" sz="10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 dirty="0"/>
            <a:t>Product Gallery:</a:t>
          </a:r>
          <a:r>
            <a:rPr lang="en-US" sz="1300" b="0" i="0" kern="1200" baseline="0" dirty="0"/>
            <a:t> </a:t>
          </a:r>
          <a:endParaRPr lang="en-US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 baseline="0" dirty="0"/>
            <a:t>Dynamically renders products with images, names, and prices.</a:t>
          </a:r>
          <a:endParaRPr lang="en-US" sz="1000" kern="1200" dirty="0"/>
        </a:p>
      </dsp:txBody>
      <dsp:txXfrm>
        <a:off x="3870249" y="1398544"/>
        <a:ext cx="1801412" cy="1820143"/>
      </dsp:txXfrm>
    </dsp:sp>
    <dsp:sp modelId="{F6C7444F-A987-4F5A-98A9-C8A2A46CDAD8}">
      <dsp:nvSpPr>
        <dsp:cNvPr id="0" name=""/>
        <dsp:cNvSpPr/>
      </dsp:nvSpPr>
      <dsp:spPr>
        <a:xfrm>
          <a:off x="5801270" y="804671"/>
          <a:ext cx="1979573" cy="593872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3327" tIns="73327" rIns="73327" bIns="73327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Cart Sidebar:</a:t>
          </a:r>
          <a:endParaRPr lang="en-US" sz="1700" kern="1200"/>
        </a:p>
      </dsp:txBody>
      <dsp:txXfrm>
        <a:off x="5979432" y="804671"/>
        <a:ext cx="1623249" cy="593872"/>
      </dsp:txXfrm>
    </dsp:sp>
    <dsp:sp modelId="{CF63A4AD-9CDC-41E0-978A-DB30732D3879}">
      <dsp:nvSpPr>
        <dsp:cNvPr id="0" name=""/>
        <dsp:cNvSpPr/>
      </dsp:nvSpPr>
      <dsp:spPr>
        <a:xfrm>
          <a:off x="5801270" y="1398544"/>
          <a:ext cx="1801412" cy="182014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52" tIns="142352" rIns="142352" bIns="284703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Displays cart items, total price, and checkout options.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Includes a button to clear all cart items.</a:t>
          </a:r>
          <a:endParaRPr lang="en-US" sz="1300" kern="1200"/>
        </a:p>
      </dsp:txBody>
      <dsp:txXfrm>
        <a:off x="5801270" y="1398544"/>
        <a:ext cx="1801412" cy="1820143"/>
      </dsp:txXfrm>
    </dsp:sp>
    <dsp:sp modelId="{1C5C80DE-07FF-4664-AB3B-D74EBB17A19C}">
      <dsp:nvSpPr>
        <dsp:cNvPr id="0" name=""/>
        <dsp:cNvSpPr/>
      </dsp:nvSpPr>
      <dsp:spPr>
        <a:xfrm>
          <a:off x="7732291" y="804671"/>
          <a:ext cx="1979573" cy="593872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3327" tIns="73327" rIns="73327" bIns="73327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Footer:</a:t>
          </a:r>
          <a:endParaRPr lang="en-US" sz="1700" kern="1200"/>
        </a:p>
      </dsp:txBody>
      <dsp:txXfrm>
        <a:off x="7910453" y="804671"/>
        <a:ext cx="1623249" cy="593872"/>
      </dsp:txXfrm>
    </dsp:sp>
    <dsp:sp modelId="{29EB9078-0256-4591-B96A-B73816311073}">
      <dsp:nvSpPr>
        <dsp:cNvPr id="0" name=""/>
        <dsp:cNvSpPr/>
      </dsp:nvSpPr>
      <dsp:spPr>
        <a:xfrm>
          <a:off x="7732291" y="1398544"/>
          <a:ext cx="1801412" cy="182014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52" tIns="142352" rIns="142352" bIns="284703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Provides copyright information.</a:t>
          </a:r>
          <a:endParaRPr lang="en-US" sz="1300" kern="1200"/>
        </a:p>
      </dsp:txBody>
      <dsp:txXfrm>
        <a:off x="7732291" y="1398544"/>
        <a:ext cx="1801412" cy="182014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26C2CA-B520-4A94-95D9-00C815C6E36F}">
      <dsp:nvSpPr>
        <dsp:cNvPr id="0" name=""/>
        <dsp:cNvSpPr/>
      </dsp:nvSpPr>
      <dsp:spPr>
        <a:xfrm>
          <a:off x="3037" y="134280"/>
          <a:ext cx="2961584" cy="46080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2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/>
            <a:t>Header Section:</a:t>
          </a:r>
          <a:endParaRPr lang="en-US" sz="1600" kern="1200"/>
        </a:p>
      </dsp:txBody>
      <dsp:txXfrm>
        <a:off x="3037" y="134280"/>
        <a:ext cx="2961584" cy="460800"/>
      </dsp:txXfrm>
    </dsp:sp>
    <dsp:sp modelId="{909DAFCA-CC00-4D43-BB12-345C17B5D9E0}">
      <dsp:nvSpPr>
        <dsp:cNvPr id="0" name=""/>
        <dsp:cNvSpPr/>
      </dsp:nvSpPr>
      <dsp:spPr>
        <a:xfrm>
          <a:off x="3037" y="595080"/>
          <a:ext cx="2961584" cy="329400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/>
            <a:t>Navbar with links to Home, Products, and Contact.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/>
            <a:t>Sidebar menu for additional navigation.</a:t>
          </a:r>
          <a:endParaRPr lang="en-US" sz="1600" kern="1200"/>
        </a:p>
      </dsp:txBody>
      <dsp:txXfrm>
        <a:off x="3037" y="595080"/>
        <a:ext cx="2961584" cy="3294000"/>
      </dsp:txXfrm>
    </dsp:sp>
    <dsp:sp modelId="{B482026F-A174-4180-B286-3EAF96A095A2}">
      <dsp:nvSpPr>
        <dsp:cNvPr id="0" name=""/>
        <dsp:cNvSpPr/>
      </dsp:nvSpPr>
      <dsp:spPr>
        <a:xfrm>
          <a:off x="3379244" y="134280"/>
          <a:ext cx="2961584" cy="460800"/>
        </a:xfrm>
        <a:prstGeom prst="rect">
          <a:avLst/>
        </a:prstGeom>
        <a:gradFill rotWithShape="0">
          <a:gsLst>
            <a:gs pos="0">
              <a:schemeClr val="accent2">
                <a:hueOff val="-661686"/>
                <a:satOff val="746"/>
                <a:lumOff val="1765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-661686"/>
                <a:satOff val="746"/>
                <a:lumOff val="1765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2">
              <a:hueOff val="-661686"/>
              <a:satOff val="746"/>
              <a:lumOff val="1765"/>
              <a:alphaOff val="0"/>
            </a:schemeClr>
          </a:solidFill>
          <a:prstDash val="solid"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2">
              <a:hueOff val="-661686"/>
              <a:satOff val="746"/>
              <a:lumOff val="1765"/>
              <a:alphaOff val="0"/>
              <a:shade val="35000"/>
              <a:satMod val="16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/>
            <a:t>Checkout Section:</a:t>
          </a:r>
          <a:endParaRPr lang="en-US" sz="1600" kern="1200"/>
        </a:p>
      </dsp:txBody>
      <dsp:txXfrm>
        <a:off x="3379244" y="134280"/>
        <a:ext cx="2961584" cy="460800"/>
      </dsp:txXfrm>
    </dsp:sp>
    <dsp:sp modelId="{68557683-393E-4B6A-AD2F-27F496A1B7C1}">
      <dsp:nvSpPr>
        <dsp:cNvPr id="0" name=""/>
        <dsp:cNvSpPr/>
      </dsp:nvSpPr>
      <dsp:spPr>
        <a:xfrm>
          <a:off x="3379244" y="595080"/>
          <a:ext cx="2961584" cy="3294000"/>
        </a:xfrm>
        <a:prstGeom prst="rect">
          <a:avLst/>
        </a:prstGeom>
        <a:solidFill>
          <a:schemeClr val="accent2">
            <a:tint val="40000"/>
            <a:alpha val="90000"/>
            <a:hueOff val="-920933"/>
            <a:satOff val="6135"/>
            <a:lumOff val="561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-920933"/>
              <a:satOff val="6135"/>
              <a:lumOff val="561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i="0" kern="1200" baseline="0" dirty="0"/>
            <a:t>Order Details:</a:t>
          </a:r>
          <a:endParaRPr lang="en-US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/>
            <a:t>Displays the items in the order and total price.</a:t>
          </a:r>
          <a:endParaRPr lang="en-US" sz="1600" kern="120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/>
            <a:t>Includes a "Clear Cart" button.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i="0" kern="1200" baseline="0" dirty="0"/>
            <a:t>Payment Form:</a:t>
          </a:r>
          <a:endParaRPr lang="en-US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i="0" kern="1200" baseline="0" dirty="0"/>
            <a:t>Collects user payment details: </a:t>
          </a:r>
          <a:endParaRPr lang="en-US" sz="1600" kern="1200" dirty="0"/>
        </a:p>
        <a:p>
          <a:pPr marL="514350" lvl="3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/>
            <a:t>full name, shipping address, credit card number, expiry date, and CVV.</a:t>
          </a:r>
          <a:endParaRPr lang="en-US" sz="1600" kern="120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i="0" kern="1200" baseline="0"/>
            <a:t>Confirm Payment:</a:t>
          </a:r>
          <a:r>
            <a:rPr lang="en-US" sz="1600" b="0" i="0" kern="1200" baseline="0"/>
            <a:t> </a:t>
          </a:r>
          <a:endParaRPr lang="en-US" sz="1600" kern="1200"/>
        </a:p>
        <a:p>
          <a:pPr marL="514350" lvl="3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/>
            <a:t>Button to submit payment details.</a:t>
          </a:r>
          <a:endParaRPr lang="en-US" sz="1600" kern="1200"/>
        </a:p>
      </dsp:txBody>
      <dsp:txXfrm>
        <a:off x="3379244" y="595080"/>
        <a:ext cx="2961584" cy="3294000"/>
      </dsp:txXfrm>
    </dsp:sp>
    <dsp:sp modelId="{F95E322F-EDA4-4AE6-9087-E114FE075A77}">
      <dsp:nvSpPr>
        <dsp:cNvPr id="0" name=""/>
        <dsp:cNvSpPr/>
      </dsp:nvSpPr>
      <dsp:spPr>
        <a:xfrm>
          <a:off x="6755450" y="134280"/>
          <a:ext cx="2961584" cy="460800"/>
        </a:xfrm>
        <a:prstGeom prst="rect">
          <a:avLst/>
        </a:prstGeom>
        <a:gradFill rotWithShape="0">
          <a:gsLst>
            <a:gs pos="0">
              <a:schemeClr val="accent2">
                <a:hueOff val="-1323373"/>
                <a:satOff val="1492"/>
                <a:lumOff val="353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-1323373"/>
                <a:satOff val="1492"/>
                <a:lumOff val="353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2">
              <a:hueOff val="-1323373"/>
              <a:satOff val="1492"/>
              <a:lumOff val="3530"/>
              <a:alphaOff val="0"/>
            </a:schemeClr>
          </a:solidFill>
          <a:prstDash val="solid"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2">
              <a:hueOff val="-1323373"/>
              <a:satOff val="1492"/>
              <a:lumOff val="3530"/>
              <a:alphaOff val="0"/>
              <a:shade val="35000"/>
              <a:satMod val="16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/>
            <a:t>Footer:</a:t>
          </a:r>
          <a:endParaRPr lang="en-US" sz="1600" kern="1200"/>
        </a:p>
      </dsp:txBody>
      <dsp:txXfrm>
        <a:off x="6755450" y="134280"/>
        <a:ext cx="2961584" cy="460800"/>
      </dsp:txXfrm>
    </dsp:sp>
    <dsp:sp modelId="{7D706694-B42E-4BD1-B82C-4C7997FEB1FC}">
      <dsp:nvSpPr>
        <dsp:cNvPr id="0" name=""/>
        <dsp:cNvSpPr/>
      </dsp:nvSpPr>
      <dsp:spPr>
        <a:xfrm>
          <a:off x="6755450" y="595080"/>
          <a:ext cx="2961584" cy="3294000"/>
        </a:xfrm>
        <a:prstGeom prst="rect">
          <a:avLst/>
        </a:prstGeom>
        <a:solidFill>
          <a:schemeClr val="accent2">
            <a:tint val="40000"/>
            <a:alpha val="90000"/>
            <a:hueOff val="-1841865"/>
            <a:satOff val="12270"/>
            <a:lumOff val="1122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-1841865"/>
              <a:satOff val="12270"/>
              <a:lumOff val="1122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/>
            <a:t>Contains copyright information</a:t>
          </a:r>
          <a:endParaRPr lang="en-US" sz="1600" kern="1200"/>
        </a:p>
      </dsp:txBody>
      <dsp:txXfrm>
        <a:off x="6755450" y="595080"/>
        <a:ext cx="2961584" cy="3294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9910E2-BAD9-47F3-9AF5-E224751B7BB8}">
      <dsp:nvSpPr>
        <dsp:cNvPr id="0" name=""/>
        <dsp:cNvSpPr/>
      </dsp:nvSpPr>
      <dsp:spPr>
        <a:xfrm>
          <a:off x="0" y="16457"/>
          <a:ext cx="9177707" cy="4563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/>
            <a:t>CSS Variables for Theme Customization:</a:t>
          </a:r>
          <a:endParaRPr lang="en-US" sz="2000" kern="1200"/>
        </a:p>
      </dsp:txBody>
      <dsp:txXfrm>
        <a:off x="22275" y="38732"/>
        <a:ext cx="9133157" cy="411750"/>
      </dsp:txXfrm>
    </dsp:sp>
    <dsp:sp modelId="{C50ED382-44AD-411A-8C2F-9A932796A3D6}">
      <dsp:nvSpPr>
        <dsp:cNvPr id="0" name=""/>
        <dsp:cNvSpPr/>
      </dsp:nvSpPr>
      <dsp:spPr>
        <a:xfrm>
          <a:off x="0" y="463790"/>
          <a:ext cx="9177707" cy="124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1392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 baseline="0"/>
            <a:t>Primary Color: Black </a:t>
          </a:r>
          <a:r>
            <a:rPr lang="en-US" sz="1600" kern="1200"/>
            <a:t>(--primary-color: black;)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 baseline="0"/>
            <a:t>Secondary Color: White </a:t>
          </a:r>
          <a:r>
            <a:rPr lang="en-US" sz="1600" kern="1200"/>
            <a:t>(--secondary-color: #fff;)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Font Family: Arial (--font-family: 'Arial', sans-serif;)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Background Color: Light gray (--background-color: #f4f4f4;)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Button Hover Color: Dark gray (--button-hover-color: #444;)</a:t>
          </a:r>
        </a:p>
      </dsp:txBody>
      <dsp:txXfrm>
        <a:off x="0" y="463790"/>
        <a:ext cx="9177707" cy="1242000"/>
      </dsp:txXfrm>
    </dsp:sp>
    <dsp:sp modelId="{1F522035-9264-4EB1-BFCA-28F5161EC276}">
      <dsp:nvSpPr>
        <dsp:cNvPr id="0" name=""/>
        <dsp:cNvSpPr/>
      </dsp:nvSpPr>
      <dsp:spPr>
        <a:xfrm>
          <a:off x="0" y="1705790"/>
          <a:ext cx="9177707" cy="4563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/>
            <a:t>General Layout &amp; Structure:</a:t>
          </a:r>
          <a:endParaRPr lang="en-US" sz="2000" kern="1200"/>
        </a:p>
      </dsp:txBody>
      <dsp:txXfrm>
        <a:off x="22275" y="1728065"/>
        <a:ext cx="9133157" cy="411750"/>
      </dsp:txXfrm>
    </dsp:sp>
    <dsp:sp modelId="{ACACBA82-FBFA-4185-A03F-C94DD8A98EB8}">
      <dsp:nvSpPr>
        <dsp:cNvPr id="0" name=""/>
        <dsp:cNvSpPr/>
      </dsp:nvSpPr>
      <dsp:spPr>
        <a:xfrm>
          <a:off x="0" y="2162090"/>
          <a:ext cx="9177707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1392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 baseline="0"/>
            <a:t>Header: Fixed to the top, spans the full width with a black background.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 baseline="0"/>
            <a:t>Footer: Simple, centered copyright information.</a:t>
          </a:r>
          <a:endParaRPr lang="en-US" sz="1600" kern="1200"/>
        </a:p>
      </dsp:txBody>
      <dsp:txXfrm>
        <a:off x="0" y="2162090"/>
        <a:ext cx="9177707" cy="496800"/>
      </dsp:txXfrm>
    </dsp:sp>
    <dsp:sp modelId="{A0F65FFF-F165-46E9-99CF-58C64D7794B7}">
      <dsp:nvSpPr>
        <dsp:cNvPr id="0" name=""/>
        <dsp:cNvSpPr/>
      </dsp:nvSpPr>
      <dsp:spPr>
        <a:xfrm>
          <a:off x="0" y="2658890"/>
          <a:ext cx="9177707" cy="4563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/>
            <a:t>Button and Interaction Design:</a:t>
          </a:r>
          <a:endParaRPr lang="en-US" sz="2000" kern="1200"/>
        </a:p>
      </dsp:txBody>
      <dsp:txXfrm>
        <a:off x="22275" y="2681165"/>
        <a:ext cx="9133157" cy="411750"/>
      </dsp:txXfrm>
    </dsp:sp>
    <dsp:sp modelId="{E9D2B49C-C982-4C80-AA4D-9EDF8CF97ADA}">
      <dsp:nvSpPr>
        <dsp:cNvPr id="0" name=""/>
        <dsp:cNvSpPr/>
      </dsp:nvSpPr>
      <dsp:spPr>
        <a:xfrm>
          <a:off x="0" y="3115189"/>
          <a:ext cx="9177707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1392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 baseline="0"/>
            <a:t>Buttons: Black background with white text, hover effect.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 baseline="0"/>
            <a:t>Product Item Hover Effect: Slight zoom effect when hovering over product items.</a:t>
          </a:r>
          <a:endParaRPr lang="en-US" sz="1600" kern="1200"/>
        </a:p>
      </dsp:txBody>
      <dsp:txXfrm>
        <a:off x="0" y="3115189"/>
        <a:ext cx="9177707" cy="496800"/>
      </dsp:txXfrm>
    </dsp:sp>
    <dsp:sp modelId="{43D08B55-B868-41F5-8CD0-BF1A4CCE169B}">
      <dsp:nvSpPr>
        <dsp:cNvPr id="0" name=""/>
        <dsp:cNvSpPr/>
      </dsp:nvSpPr>
      <dsp:spPr>
        <a:xfrm>
          <a:off x="0" y="3611990"/>
          <a:ext cx="9177707" cy="4563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/>
            <a:t>Overflow Handling:</a:t>
          </a:r>
          <a:endParaRPr lang="en-US" sz="2000" kern="1200"/>
        </a:p>
      </dsp:txBody>
      <dsp:txXfrm>
        <a:off x="22275" y="3634265"/>
        <a:ext cx="9133157" cy="411750"/>
      </dsp:txXfrm>
    </dsp:sp>
    <dsp:sp modelId="{DF79B034-51B1-4804-AB59-46E4303ED939}">
      <dsp:nvSpPr>
        <dsp:cNvPr id="0" name=""/>
        <dsp:cNvSpPr/>
      </dsp:nvSpPr>
      <dsp:spPr>
        <a:xfrm>
          <a:off x="0" y="4068289"/>
          <a:ext cx="9177707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1392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 baseline="0"/>
            <a:t>Prevent horizontal overflow using </a:t>
          </a:r>
          <a:r>
            <a:rPr lang="en-US" sz="1600" kern="1200"/>
            <a:t>overflow-x: hidden;</a:t>
          </a:r>
        </a:p>
      </dsp:txBody>
      <dsp:txXfrm>
        <a:off x="0" y="4068289"/>
        <a:ext cx="9177707" cy="3312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47FE5D-7E3E-42CA-9D60-591AFFBFF322}">
      <dsp:nvSpPr>
        <dsp:cNvPr id="0" name=""/>
        <dsp:cNvSpPr/>
      </dsp:nvSpPr>
      <dsp:spPr>
        <a:xfrm rot="5400000">
          <a:off x="-322968" y="324858"/>
          <a:ext cx="2153126" cy="150718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Page Layout &amp; Structure:</a:t>
          </a:r>
          <a:endParaRPr lang="en-US" sz="1600" kern="1200"/>
        </a:p>
      </dsp:txBody>
      <dsp:txXfrm rot="-5400000">
        <a:off x="1" y="755483"/>
        <a:ext cx="1507188" cy="645938"/>
      </dsp:txXfrm>
    </dsp:sp>
    <dsp:sp modelId="{7761AD8A-4577-41C4-B767-1EAA1E3AA762}">
      <dsp:nvSpPr>
        <dsp:cNvPr id="0" name=""/>
        <dsp:cNvSpPr/>
      </dsp:nvSpPr>
      <dsp:spPr>
        <a:xfrm rot="5400000">
          <a:off x="4913864" y="-3404786"/>
          <a:ext cx="1399532" cy="821288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Header: Fixed to the top, includes navigation and cart icons.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Menu Sidebar: Appears when the menu button is clicked.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Carousel: Full-width banner images with fade transition.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Products Section: Displayed using flexbox, horizontally scrollable, with filters for shirts, pants, and hoodies.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Cart Sidebar: Fixed at the bottom-right of the page, with total price and checkout options.</a:t>
          </a:r>
        </a:p>
      </dsp:txBody>
      <dsp:txXfrm rot="-5400000">
        <a:off x="1507188" y="70210"/>
        <a:ext cx="8144564" cy="1262892"/>
      </dsp:txXfrm>
    </dsp:sp>
    <dsp:sp modelId="{341334F8-07CC-4DE7-819D-AD1EF5CC3097}">
      <dsp:nvSpPr>
        <dsp:cNvPr id="0" name=""/>
        <dsp:cNvSpPr/>
      </dsp:nvSpPr>
      <dsp:spPr>
        <a:xfrm rot="5400000">
          <a:off x="-322968" y="2191312"/>
          <a:ext cx="2153126" cy="150718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Button and Interaction Design:</a:t>
          </a:r>
          <a:endParaRPr lang="en-US" sz="1600" kern="1200"/>
        </a:p>
      </dsp:txBody>
      <dsp:txXfrm rot="-5400000">
        <a:off x="1" y="2621937"/>
        <a:ext cx="1507188" cy="645938"/>
      </dsp:txXfrm>
    </dsp:sp>
    <dsp:sp modelId="{318B07E8-23A7-43C4-BC85-99479BDAE662}">
      <dsp:nvSpPr>
        <dsp:cNvPr id="0" name=""/>
        <dsp:cNvSpPr/>
      </dsp:nvSpPr>
      <dsp:spPr>
        <a:xfrm rot="5400000">
          <a:off x="4913864" y="-1538332"/>
          <a:ext cx="1399532" cy="821288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Buttons with a black background, hover effect to darken the button's background.</a:t>
          </a:r>
        </a:p>
      </dsp:txBody>
      <dsp:txXfrm rot="-5400000">
        <a:off x="1507188" y="1936664"/>
        <a:ext cx="8144564" cy="126289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168CED-B210-4DD2-8B8C-5906EA9BBE8F}">
      <dsp:nvSpPr>
        <dsp:cNvPr id="0" name=""/>
        <dsp:cNvSpPr/>
      </dsp:nvSpPr>
      <dsp:spPr>
        <a:xfrm>
          <a:off x="8207" y="605593"/>
          <a:ext cx="1979573" cy="593872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3327" tIns="73327" rIns="73327" bIns="73327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Navigation:</a:t>
          </a:r>
          <a:endParaRPr lang="en-US" sz="1700" kern="1200"/>
        </a:p>
      </dsp:txBody>
      <dsp:txXfrm>
        <a:off x="186369" y="605593"/>
        <a:ext cx="1623249" cy="593872"/>
      </dsp:txXfrm>
    </dsp:sp>
    <dsp:sp modelId="{5E967960-99B9-417C-8023-4F202395F2EA}">
      <dsp:nvSpPr>
        <dsp:cNvPr id="0" name=""/>
        <dsp:cNvSpPr/>
      </dsp:nvSpPr>
      <dsp:spPr>
        <a:xfrm>
          <a:off x="8207" y="1199465"/>
          <a:ext cx="1801412" cy="221830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52" tIns="142352" rIns="142352" bIns="284703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Menu Button: Fixed to the top-left with black background.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Sidebar Menu: Appears when the menu button is clicked, slides in from the left.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Cart Button: Positioned at the top-right, accessible at all times.</a:t>
          </a:r>
          <a:endParaRPr lang="en-US" sz="1300" kern="1200"/>
        </a:p>
      </dsp:txBody>
      <dsp:txXfrm>
        <a:off x="8207" y="1199465"/>
        <a:ext cx="1801412" cy="2218300"/>
      </dsp:txXfrm>
    </dsp:sp>
    <dsp:sp modelId="{35F69BB0-5D8A-46D9-A019-9493B3BDEEF7}">
      <dsp:nvSpPr>
        <dsp:cNvPr id="0" name=""/>
        <dsp:cNvSpPr/>
      </dsp:nvSpPr>
      <dsp:spPr>
        <a:xfrm>
          <a:off x="1939228" y="605593"/>
          <a:ext cx="1979573" cy="593872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3327" tIns="73327" rIns="73327" bIns="73327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Product Gallery:</a:t>
          </a:r>
          <a:endParaRPr lang="en-US" sz="1700" kern="1200"/>
        </a:p>
      </dsp:txBody>
      <dsp:txXfrm>
        <a:off x="2117390" y="605593"/>
        <a:ext cx="1623249" cy="593872"/>
      </dsp:txXfrm>
    </dsp:sp>
    <dsp:sp modelId="{0782392F-A11C-4915-BC85-4EE3996BB527}">
      <dsp:nvSpPr>
        <dsp:cNvPr id="0" name=""/>
        <dsp:cNvSpPr/>
      </dsp:nvSpPr>
      <dsp:spPr>
        <a:xfrm>
          <a:off x="1939228" y="1199465"/>
          <a:ext cx="1801412" cy="221830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52" tIns="142352" rIns="142352" bIns="284703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Grid layout with 4 columns for product display.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Product Cards: White background, box shadow, and hover effect with a zoom feature.</a:t>
          </a:r>
          <a:endParaRPr lang="en-US" sz="1300" kern="1200"/>
        </a:p>
      </dsp:txBody>
      <dsp:txXfrm>
        <a:off x="1939228" y="1199465"/>
        <a:ext cx="1801412" cy="2218300"/>
      </dsp:txXfrm>
    </dsp:sp>
    <dsp:sp modelId="{86BC0C59-5796-4B49-8422-943B20D734EE}">
      <dsp:nvSpPr>
        <dsp:cNvPr id="0" name=""/>
        <dsp:cNvSpPr/>
      </dsp:nvSpPr>
      <dsp:spPr>
        <a:xfrm>
          <a:off x="3870249" y="605593"/>
          <a:ext cx="1979573" cy="593872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3327" tIns="73327" rIns="73327" bIns="73327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Slideshow Banner:</a:t>
          </a:r>
          <a:endParaRPr lang="en-US" sz="1700" kern="1200"/>
        </a:p>
      </dsp:txBody>
      <dsp:txXfrm>
        <a:off x="4048411" y="605593"/>
        <a:ext cx="1623249" cy="593872"/>
      </dsp:txXfrm>
    </dsp:sp>
    <dsp:sp modelId="{728D1856-937B-4359-86C1-06E72DC5760E}">
      <dsp:nvSpPr>
        <dsp:cNvPr id="0" name=""/>
        <dsp:cNvSpPr/>
      </dsp:nvSpPr>
      <dsp:spPr>
        <a:xfrm>
          <a:off x="3870249" y="1199465"/>
          <a:ext cx="1801412" cy="221830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52" tIns="142352" rIns="142352" bIns="284703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Fade Transition for smooth image change.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Only one image visible at a time.</a:t>
          </a:r>
          <a:endParaRPr lang="en-US" sz="1300" kern="1200"/>
        </a:p>
      </dsp:txBody>
      <dsp:txXfrm>
        <a:off x="3870249" y="1199465"/>
        <a:ext cx="1801412" cy="2218300"/>
      </dsp:txXfrm>
    </dsp:sp>
    <dsp:sp modelId="{1B18AC07-B289-40C5-91DE-8CEC9FBCCF47}">
      <dsp:nvSpPr>
        <dsp:cNvPr id="0" name=""/>
        <dsp:cNvSpPr/>
      </dsp:nvSpPr>
      <dsp:spPr>
        <a:xfrm>
          <a:off x="5801270" y="605593"/>
          <a:ext cx="1979573" cy="593872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3327" tIns="73327" rIns="73327" bIns="73327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Product Filters:</a:t>
          </a:r>
          <a:endParaRPr lang="en-US" sz="1700" kern="1200"/>
        </a:p>
      </dsp:txBody>
      <dsp:txXfrm>
        <a:off x="5979432" y="605593"/>
        <a:ext cx="1623249" cy="593872"/>
      </dsp:txXfrm>
    </dsp:sp>
    <dsp:sp modelId="{7C0C1237-1272-4AD2-B458-573B5EA3E568}">
      <dsp:nvSpPr>
        <dsp:cNvPr id="0" name=""/>
        <dsp:cNvSpPr/>
      </dsp:nvSpPr>
      <dsp:spPr>
        <a:xfrm>
          <a:off x="5801270" y="1199465"/>
          <a:ext cx="1801412" cy="221830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52" tIns="142352" rIns="142352" bIns="284703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Dropdown for selecting product categories.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Filter Button: Black background, hover effect to change the button’s shade.</a:t>
          </a:r>
          <a:endParaRPr lang="en-US" sz="1300" kern="1200"/>
        </a:p>
      </dsp:txBody>
      <dsp:txXfrm>
        <a:off x="5801270" y="1199465"/>
        <a:ext cx="1801412" cy="2218300"/>
      </dsp:txXfrm>
    </dsp:sp>
    <dsp:sp modelId="{0AF1F86F-4946-4F11-B7E3-68B3C90FCBD1}">
      <dsp:nvSpPr>
        <dsp:cNvPr id="0" name=""/>
        <dsp:cNvSpPr/>
      </dsp:nvSpPr>
      <dsp:spPr>
        <a:xfrm>
          <a:off x="7732291" y="605593"/>
          <a:ext cx="1979573" cy="593872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3327" tIns="73327" rIns="73327" bIns="73327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Cart Sidebar:</a:t>
          </a:r>
          <a:endParaRPr lang="en-US" sz="1700" kern="1200"/>
        </a:p>
      </dsp:txBody>
      <dsp:txXfrm>
        <a:off x="7910453" y="605593"/>
        <a:ext cx="1623249" cy="593872"/>
      </dsp:txXfrm>
    </dsp:sp>
    <dsp:sp modelId="{D419944C-355F-42FE-B604-5781B44B189B}">
      <dsp:nvSpPr>
        <dsp:cNvPr id="0" name=""/>
        <dsp:cNvSpPr/>
      </dsp:nvSpPr>
      <dsp:spPr>
        <a:xfrm>
          <a:off x="7732291" y="1199465"/>
          <a:ext cx="1801412" cy="221830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52" tIns="142352" rIns="142352" bIns="284703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Positioned on the right side of the page.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Cart Items: Displayed with spacing.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Clear Cart Button: Red background for contrast.</a:t>
          </a:r>
          <a:endParaRPr lang="en-US" sz="1300" kern="1200"/>
        </a:p>
      </dsp:txBody>
      <dsp:txXfrm>
        <a:off x="7732291" y="1199465"/>
        <a:ext cx="1801412" cy="22183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B397B1-E659-4814-AB1A-A903B7352BD8}">
      <dsp:nvSpPr>
        <dsp:cNvPr id="0" name=""/>
        <dsp:cNvSpPr/>
      </dsp:nvSpPr>
      <dsp:spPr>
        <a:xfrm>
          <a:off x="3654" y="82511"/>
          <a:ext cx="2197457" cy="59727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/>
            <a:t>Navigation:</a:t>
          </a:r>
          <a:endParaRPr lang="en-US" sz="1800" kern="1200"/>
        </a:p>
      </dsp:txBody>
      <dsp:txXfrm>
        <a:off x="3654" y="82511"/>
        <a:ext cx="2197457" cy="597277"/>
      </dsp:txXfrm>
    </dsp:sp>
    <dsp:sp modelId="{36C86B6D-069A-4CB9-B1E8-28FF2DD0A00B}">
      <dsp:nvSpPr>
        <dsp:cNvPr id="0" name=""/>
        <dsp:cNvSpPr/>
      </dsp:nvSpPr>
      <dsp:spPr>
        <a:xfrm>
          <a:off x="3654" y="679788"/>
          <a:ext cx="2197457" cy="326105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baseline="0"/>
            <a:t>Menu Button: Fixed top-left with smooth transition effect, black background with white text.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baseline="0"/>
            <a:t>Sidebar Menu: Slides in from the left, features links to Home, Products, and Contact.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baseline="0"/>
            <a:t>Cart Button: Positioned at the top-right.</a:t>
          </a:r>
          <a:endParaRPr lang="en-US" sz="1800" kern="1200"/>
        </a:p>
      </dsp:txBody>
      <dsp:txXfrm>
        <a:off x="3654" y="679788"/>
        <a:ext cx="2197457" cy="3261059"/>
      </dsp:txXfrm>
    </dsp:sp>
    <dsp:sp modelId="{411080DC-31EB-4E54-A8E0-9383673A2AC4}">
      <dsp:nvSpPr>
        <dsp:cNvPr id="0" name=""/>
        <dsp:cNvSpPr/>
      </dsp:nvSpPr>
      <dsp:spPr>
        <a:xfrm>
          <a:off x="2508756" y="82511"/>
          <a:ext cx="2197457" cy="59727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/>
            <a:t>Checkout Section:</a:t>
          </a:r>
          <a:endParaRPr lang="en-US" sz="1800" kern="1200"/>
        </a:p>
      </dsp:txBody>
      <dsp:txXfrm>
        <a:off x="2508756" y="82511"/>
        <a:ext cx="2197457" cy="597277"/>
      </dsp:txXfrm>
    </dsp:sp>
    <dsp:sp modelId="{ECDE84E0-ABD7-43E3-B7B0-1FE2B1EF66D5}">
      <dsp:nvSpPr>
        <dsp:cNvPr id="0" name=""/>
        <dsp:cNvSpPr/>
      </dsp:nvSpPr>
      <dsp:spPr>
        <a:xfrm>
          <a:off x="2508756" y="679788"/>
          <a:ext cx="2197457" cy="326105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baseline="0"/>
            <a:t>Order Details: Shows the items in the cart with summary.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baseline="0"/>
            <a:t>Payment Form: Collects user details and payment information.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baseline="0"/>
            <a:t>Submit Button: Black background with white text.</a:t>
          </a:r>
          <a:endParaRPr lang="en-US" sz="1800" kern="1200"/>
        </a:p>
      </dsp:txBody>
      <dsp:txXfrm>
        <a:off x="2508756" y="679788"/>
        <a:ext cx="2197457" cy="3261059"/>
      </dsp:txXfrm>
    </dsp:sp>
    <dsp:sp modelId="{D4A2EE43-6665-420D-8A05-CFD82A030A88}">
      <dsp:nvSpPr>
        <dsp:cNvPr id="0" name=""/>
        <dsp:cNvSpPr/>
      </dsp:nvSpPr>
      <dsp:spPr>
        <a:xfrm>
          <a:off x="5013858" y="82511"/>
          <a:ext cx="2197457" cy="59727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/>
            <a:t>Footer:</a:t>
          </a:r>
          <a:endParaRPr lang="en-US" sz="1800" kern="1200"/>
        </a:p>
      </dsp:txBody>
      <dsp:txXfrm>
        <a:off x="5013858" y="82511"/>
        <a:ext cx="2197457" cy="597277"/>
      </dsp:txXfrm>
    </dsp:sp>
    <dsp:sp modelId="{A1EF1CD8-5947-46E9-9CE7-EB6F7A60F0A9}">
      <dsp:nvSpPr>
        <dsp:cNvPr id="0" name=""/>
        <dsp:cNvSpPr/>
      </dsp:nvSpPr>
      <dsp:spPr>
        <a:xfrm>
          <a:off x="5013858" y="679788"/>
          <a:ext cx="2197457" cy="326105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baseline="0"/>
            <a:t>Black background with white text, centered at the bottom.</a:t>
          </a:r>
          <a:endParaRPr lang="en-US" sz="1800" kern="1200"/>
        </a:p>
      </dsp:txBody>
      <dsp:txXfrm>
        <a:off x="5013858" y="679788"/>
        <a:ext cx="2197457" cy="3261059"/>
      </dsp:txXfrm>
    </dsp:sp>
    <dsp:sp modelId="{2A391F45-E260-4D60-959B-1FA590486D91}">
      <dsp:nvSpPr>
        <dsp:cNvPr id="0" name=""/>
        <dsp:cNvSpPr/>
      </dsp:nvSpPr>
      <dsp:spPr>
        <a:xfrm>
          <a:off x="7518960" y="82511"/>
          <a:ext cx="2197457" cy="59727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/>
            <a:t>Buttons and Interactions:</a:t>
          </a:r>
          <a:endParaRPr lang="en-US" sz="1800" kern="1200"/>
        </a:p>
      </dsp:txBody>
      <dsp:txXfrm>
        <a:off x="7518960" y="82511"/>
        <a:ext cx="2197457" cy="597277"/>
      </dsp:txXfrm>
    </dsp:sp>
    <dsp:sp modelId="{8F533012-6491-474C-8BF9-297F233E8A4D}">
      <dsp:nvSpPr>
        <dsp:cNvPr id="0" name=""/>
        <dsp:cNvSpPr/>
      </dsp:nvSpPr>
      <dsp:spPr>
        <a:xfrm>
          <a:off x="7518960" y="679788"/>
          <a:ext cx="2197457" cy="326105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baseline="0"/>
            <a:t>Confirm Payment Button: Black background with white text.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baseline="0"/>
            <a:t>Clear Cart Button: Red background to draw attention, hover effect for visual feedback.</a:t>
          </a:r>
          <a:endParaRPr lang="en-US" sz="1800" kern="1200"/>
        </a:p>
      </dsp:txBody>
      <dsp:txXfrm>
        <a:off x="7518960" y="679788"/>
        <a:ext cx="2197457" cy="32610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53A9A4-E350-41A3-A52E-1EAF3636B2E8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852E35-5840-4CD5-9AAE-461E23BC8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663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52E35-5840-4CD5-9AAE-461E23BC82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683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1DB4E210-2178-476C-BEBB-F7F213BE2141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4CA1-78DC-4DA0-8416-99747630D57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596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4E210-2178-476C-BEBB-F7F213BE2141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4CA1-78DC-4DA0-8416-99747630D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649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4E210-2178-476C-BEBB-F7F213BE2141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4CA1-78DC-4DA0-8416-99747630D57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842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4E210-2178-476C-BEBB-F7F213BE2141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4CA1-78DC-4DA0-8416-99747630D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538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4E210-2178-476C-BEBB-F7F213BE2141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4CA1-78DC-4DA0-8416-99747630D57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036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4E210-2178-476C-BEBB-F7F213BE2141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4CA1-78DC-4DA0-8416-99747630D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429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4E210-2178-476C-BEBB-F7F213BE2141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4CA1-78DC-4DA0-8416-99747630D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52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4E210-2178-476C-BEBB-F7F213BE2141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4CA1-78DC-4DA0-8416-99747630D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16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4E210-2178-476C-BEBB-F7F213BE2141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4CA1-78DC-4DA0-8416-99747630D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47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4E210-2178-476C-BEBB-F7F213BE2141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4CA1-78DC-4DA0-8416-99747630D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00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4E210-2178-476C-BEBB-F7F213BE2141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4CA1-78DC-4DA0-8416-99747630D57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798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DB4E210-2178-476C-BEBB-F7F213BE2141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D194CA1-78DC-4DA0-8416-99747630D57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871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6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6.xml"/><Relationship Id="rId7" Type="http://schemas.openxmlformats.org/officeDocument/2006/relationships/image" Target="../media/image9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Relationship Id="rId9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2C397-43D2-FBC6-CCAE-48251328F2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303655"/>
            <a:ext cx="8668871" cy="3515309"/>
          </a:xfrm>
        </p:spPr>
        <p:txBody>
          <a:bodyPr>
            <a:normAutofit/>
          </a:bodyPr>
          <a:lstStyle/>
          <a:p>
            <a:pPr algn="ctr"/>
            <a:r>
              <a:rPr lang="en-US" sz="11500" dirty="0"/>
              <a:t>URBAN APPAREL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E03233-F51A-3FEF-B926-B500A5A619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dirty="0"/>
              <a:t>BY: </a:t>
            </a:r>
          </a:p>
          <a:p>
            <a:pPr algn="r"/>
            <a:r>
              <a:rPr lang="en-US" dirty="0"/>
              <a:t>Abbad Hasan 24k-0600,</a:t>
            </a:r>
          </a:p>
          <a:p>
            <a:pPr algn="r"/>
            <a:r>
              <a:rPr lang="en-US" dirty="0"/>
              <a:t>Fawwaz Adil 24k-0610,</a:t>
            </a:r>
          </a:p>
          <a:p>
            <a:pPr algn="r"/>
            <a:r>
              <a:rPr lang="en-US" dirty="0"/>
              <a:t>Nasrullah Babar 24k-0990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4956D-79AD-65C6-E29A-433DB3855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572" y="5348225"/>
            <a:ext cx="6113544" cy="6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175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website&#10;&#10;Description automatically generated">
            <a:extLst>
              <a:ext uri="{FF2B5EF4-FFF2-40B4-BE49-F238E27FC236}">
                <a16:creationId xmlns:a16="http://schemas.microsoft.com/office/drawing/2014/main" id="{685267F6-4784-CCFA-C40A-81152D7B572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l="15003" r="1655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E36D60-0D5C-DEF2-749B-A203DE9F6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Key Design Elements - Home Page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CB1430-5CD1-470D-8F0F-7EDE4C790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45022B86-F3B7-C97D-0021-31A6D42C94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6711291"/>
              </p:ext>
            </p:extLst>
          </p:nvPr>
        </p:nvGraphicFramePr>
        <p:xfrm>
          <a:off x="1024128" y="2286000"/>
          <a:ext cx="9720073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39137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a pair of pants&#10;&#10;Description automatically generated">
            <a:extLst>
              <a:ext uri="{FF2B5EF4-FFF2-40B4-BE49-F238E27FC236}">
                <a16:creationId xmlns:a16="http://schemas.microsoft.com/office/drawing/2014/main" id="{3901BACF-3DB8-4FB4-99BC-D173D891E88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l="17284" r="1427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FDA849-DF0C-C495-72AF-9783925EF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Key Design Elements - Products Page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CB1430-5CD1-470D-8F0F-7EDE4C790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B7195EB-50DC-45E0-C025-47A9C48600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5800444"/>
              </p:ext>
            </p:extLst>
          </p:nvPr>
        </p:nvGraphicFramePr>
        <p:xfrm>
          <a:off x="1024128" y="2286000"/>
          <a:ext cx="9720073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55651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38A3FE5-7A7D-1FC5-ECCE-608A3A9A51C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l="4436" r="128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A6AF98-74B6-CFDA-9391-984F8AD3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Key Design Elements - Checkout Page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ECB1430-5CD1-470D-8F0F-7EDE4C790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86943CD-61B5-1158-BFAC-DE3ABC1A04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5292942"/>
              </p:ext>
            </p:extLst>
          </p:nvPr>
        </p:nvGraphicFramePr>
        <p:xfrm>
          <a:off x="1024128" y="2286000"/>
          <a:ext cx="9720073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73346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2ECBF-F474-100C-FB53-1D77705C2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Interactivity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B5C61-4327-346A-27C0-1CDCDEBFA6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941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3BEE6-7980-4C96-5026-A7783C0FB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Common Functionality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2EFA23A-5CFF-F6DA-5E02-99DC39EE66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3455526"/>
              </p:ext>
            </p:extLst>
          </p:nvPr>
        </p:nvGraphicFramePr>
        <p:xfrm>
          <a:off x="0" y="2286000"/>
          <a:ext cx="9720073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0ED0958-4ACB-B92A-D67C-28FD162158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0073" y="2521012"/>
            <a:ext cx="1876647" cy="35533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423993-1C9F-A345-D79E-86BFDAE30C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71051" y="3793278"/>
            <a:ext cx="1325669" cy="228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59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BA7EB-FB4E-7C54-7004-9CEEA2D5F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Interactivity Features - Home Page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FD18A5F-53F7-F6BA-CEA5-BF6C223629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2886910"/>
              </p:ext>
            </p:extLst>
          </p:nvPr>
        </p:nvGraphicFramePr>
        <p:xfrm>
          <a:off x="739498" y="2397667"/>
          <a:ext cx="10289331" cy="3734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2793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B9EB-327C-EA49-E47A-D3CCA7222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Interactivity Features - Products Page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89B609B-9E78-F7FF-45B6-95CE62FBB9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5756496"/>
              </p:ext>
            </p:extLst>
          </p:nvPr>
        </p:nvGraphicFramePr>
        <p:xfrm>
          <a:off x="950169" y="2084832"/>
          <a:ext cx="9867990" cy="32995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5279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6F75A-B17C-7779-0EA4-EA9298DE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Interactivity Features - Checkout Page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1B4E415-35EB-BCE1-87A0-318A4EFE27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4378495"/>
              </p:ext>
            </p:extLst>
          </p:nvPr>
        </p:nvGraphicFramePr>
        <p:xfrm>
          <a:off x="1186447" y="2084832"/>
          <a:ext cx="9819105" cy="38875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3001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F0784-E990-6E84-E572-CD268A3F8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and Solutions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9410E5-7DEC-E2C3-2E2B-CD47E2628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981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90509-A0C7-AF21-1955-AFF69DF63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and Responsiveness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1EEEAAE-38AB-0B72-1CBF-0B4B604DB3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0081929"/>
              </p:ext>
            </p:extLst>
          </p:nvPr>
        </p:nvGraphicFramePr>
        <p:xfrm>
          <a:off x="710362" y="2501536"/>
          <a:ext cx="10280367" cy="3771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7390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2110D-B823-5627-231D-21D2F4EBB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C55904B-F9B1-F25B-5E38-29A85F5E5B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9598179"/>
              </p:ext>
            </p:extLst>
          </p:nvPr>
        </p:nvGraphicFramePr>
        <p:xfrm>
          <a:off x="1024128" y="2084832"/>
          <a:ext cx="8801190" cy="3712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8952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advertisement for a clothing brand&#10;&#10;Description automatically generated">
            <a:extLst>
              <a:ext uri="{FF2B5EF4-FFF2-40B4-BE49-F238E27FC236}">
                <a16:creationId xmlns:a16="http://schemas.microsoft.com/office/drawing/2014/main" id="{CB36BF1E-8FC5-4586-EC8D-DB9133322B9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l="56000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11D7BD-A89F-F2E7-18ED-37660BA56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Animations and Interactivity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CB1430-5CD1-470D-8F0F-7EDE4C790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B92521F-9E0E-7933-7A84-F31C70A0FD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8354586"/>
              </p:ext>
            </p:extLst>
          </p:nvPr>
        </p:nvGraphicFramePr>
        <p:xfrm>
          <a:off x="1024128" y="2286000"/>
          <a:ext cx="9720073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01950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571FD-C014-9D2F-6AB3-AC343C4FE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Components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F1731BA-37CB-41F8-91C7-ADA5CC74B8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5237396"/>
              </p:ext>
            </p:extLst>
          </p:nvPr>
        </p:nvGraphicFramePr>
        <p:xfrm>
          <a:off x="1024128" y="2286000"/>
          <a:ext cx="9720073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CAF99E2-A5D1-70B2-F90D-3DBC49A215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3186" y="918900"/>
            <a:ext cx="988828" cy="11659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727329-36AE-A26E-DA17-357FD0BFD9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2014" y="918901"/>
            <a:ext cx="1049942" cy="11659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158F1A-FDB7-FCA9-2644-CF4D2B5A13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92688" y="918900"/>
            <a:ext cx="1476076" cy="117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33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61657BD-3333-446A-A16A-CBDC77C8E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CAFF06-4D3A-42A5-8614-B1FA47EA0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roject">
            <a:hlinkClick r:id="" action="ppaction://media"/>
            <a:extLst>
              <a:ext uri="{FF2B5EF4-FFF2-40B4-BE49-F238E27FC236}">
                <a16:creationId xmlns:a16="http://schemas.microsoft.com/office/drawing/2014/main" id="{681397C7-3542-0CCD-A8AA-A5B8D133D2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4333" y="914400"/>
            <a:ext cx="10728635" cy="496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19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247DB-4E1E-1557-7E7A-7250ADBEB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Handling and Banners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6A2E359-1008-7DFF-6E9A-DF1EADB831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466549"/>
              </p:ext>
            </p:extLst>
          </p:nvPr>
        </p:nvGraphicFramePr>
        <p:xfrm>
          <a:off x="350699" y="1882181"/>
          <a:ext cx="11490601" cy="47785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3893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08B96-3CF1-1DBC-DD2F-25BE42A747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52CB6B-62D3-573B-C593-278E78098BB6}"/>
              </a:ext>
            </a:extLst>
          </p:cNvPr>
          <p:cNvSpPr txBox="1"/>
          <p:nvPr/>
        </p:nvSpPr>
        <p:spPr>
          <a:xfrm>
            <a:off x="8463517" y="5373356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u="sng" dirty="0"/>
              <a:t>URBAN-APPAREL.CO</a:t>
            </a:r>
          </a:p>
        </p:txBody>
      </p:sp>
    </p:spTree>
    <p:extLst>
      <p:ext uri="{BB962C8B-B14F-4D97-AF65-F5344CB8AC3E}">
        <p14:creationId xmlns:p14="http://schemas.microsoft.com/office/powerpoint/2010/main" val="2990513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0C074-3BC6-F9C6-B543-9A056BD5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and Flow of the Webpage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34FD98-E5B8-19CF-74AC-A4AD1E103A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structural elements of the website</a:t>
            </a:r>
          </a:p>
        </p:txBody>
      </p:sp>
    </p:spTree>
    <p:extLst>
      <p:ext uri="{BB962C8B-B14F-4D97-AF65-F5344CB8AC3E}">
        <p14:creationId xmlns:p14="http://schemas.microsoft.com/office/powerpoint/2010/main" val="3438451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41524-A481-997B-E3D5-5A13E2E52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Webpage Overview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5067B8B-5CC3-5CC8-523B-F74F536683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5103326"/>
              </p:ext>
            </p:extLst>
          </p:nvPr>
        </p:nvGraphicFramePr>
        <p:xfrm>
          <a:off x="1024128" y="2286000"/>
          <a:ext cx="9720073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46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D72CD-82CC-0314-8838-88D780C9A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Home Page Structure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CB1430-5CD1-470D-8F0F-7EDE4C790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752D9D8-77F4-FFB8-B0A4-521B1316B0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7421555"/>
              </p:ext>
            </p:extLst>
          </p:nvPr>
        </p:nvGraphicFramePr>
        <p:xfrm>
          <a:off x="1024128" y="2286000"/>
          <a:ext cx="9720073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6515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978C7-4B26-5FF7-C391-AFD1F9585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Products Page Structure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CB1430-5CD1-470D-8F0F-7EDE4C790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5DC5373-0CD5-3E73-E656-8E5A583BBC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5535711"/>
              </p:ext>
            </p:extLst>
          </p:nvPr>
        </p:nvGraphicFramePr>
        <p:xfrm>
          <a:off x="1024128" y="2286000"/>
          <a:ext cx="9720073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0850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9D441-A5FB-D911-BA18-06E9307D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Checkout Page Structure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CB1430-5CD1-470D-8F0F-7EDE4C790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826CC32-8D2E-F213-4677-A6136C72E0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6050479"/>
              </p:ext>
            </p:extLst>
          </p:nvPr>
        </p:nvGraphicFramePr>
        <p:xfrm>
          <a:off x="1024128" y="2286000"/>
          <a:ext cx="9720073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05279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77844-39AE-F9BE-EC55-6F9AD25C3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design elements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9B93D4-B9F2-1794-B013-94630E9B21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Flow of the website </a:t>
            </a:r>
          </a:p>
        </p:txBody>
      </p:sp>
    </p:spTree>
    <p:extLst>
      <p:ext uri="{BB962C8B-B14F-4D97-AF65-F5344CB8AC3E}">
        <p14:creationId xmlns:p14="http://schemas.microsoft.com/office/powerpoint/2010/main" val="3891137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99058-0D87-30C3-1DD0-55B3B8188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Design Elements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28C0D89-FDC7-A425-F6BA-88E1036A61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428072"/>
              </p:ext>
            </p:extLst>
          </p:nvPr>
        </p:nvGraphicFramePr>
        <p:xfrm>
          <a:off x="1295310" y="2084832"/>
          <a:ext cx="9177707" cy="44069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97153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288</TotalTime>
  <Words>1961</Words>
  <Application>Microsoft Office PowerPoint</Application>
  <PresentationFormat>Widescreen</PresentationFormat>
  <Paragraphs>236</Paragraphs>
  <Slides>24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Calibri</vt:lpstr>
      <vt:lpstr>Tw Cen MT</vt:lpstr>
      <vt:lpstr>Tw Cen MT Condensed</vt:lpstr>
      <vt:lpstr>Wingdings 3</vt:lpstr>
      <vt:lpstr>Integral</vt:lpstr>
      <vt:lpstr>URBAN APPAREL</vt:lpstr>
      <vt:lpstr>INTRODUCTION</vt:lpstr>
      <vt:lpstr>Structure and Flow of the Webpage</vt:lpstr>
      <vt:lpstr>Webpage Overview</vt:lpstr>
      <vt:lpstr>Home Page Structure</vt:lpstr>
      <vt:lpstr>Products Page Structure</vt:lpstr>
      <vt:lpstr>Checkout Page Structure</vt:lpstr>
      <vt:lpstr>Key design elements</vt:lpstr>
      <vt:lpstr>Common Design Elements</vt:lpstr>
      <vt:lpstr>Key Design Elements - Home Page</vt:lpstr>
      <vt:lpstr>Key Design Elements - Products Page</vt:lpstr>
      <vt:lpstr>Key Design Elements - Checkout Page</vt:lpstr>
      <vt:lpstr>Interactivity Features</vt:lpstr>
      <vt:lpstr>Common Functionality</vt:lpstr>
      <vt:lpstr>Interactivity Features - Home Page</vt:lpstr>
      <vt:lpstr>Interactivity Features - Products Page</vt:lpstr>
      <vt:lpstr>Interactivity Features - Checkout Page</vt:lpstr>
      <vt:lpstr>Challenges and Solutions</vt:lpstr>
      <vt:lpstr>Design and Responsiveness</vt:lpstr>
      <vt:lpstr>Animations and Interactivity</vt:lpstr>
      <vt:lpstr>Functional Components</vt:lpstr>
      <vt:lpstr>PowerPoint Presentation</vt:lpstr>
      <vt:lpstr>Image Handling and Banners</vt:lpstr>
      <vt:lpstr>Thankyou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Urban Apparel</dc:title>
  <dc:creator>Abbad Hasan</dc:creator>
  <cp:keywords>ICT project</cp:keywords>
  <cp:lastModifiedBy>Fawwaz Adil</cp:lastModifiedBy>
  <cp:revision>4</cp:revision>
  <dcterms:created xsi:type="dcterms:W3CDTF">2024-11-26T15:47:09Z</dcterms:created>
  <dcterms:modified xsi:type="dcterms:W3CDTF">2024-11-30T13:07:03Z</dcterms:modified>
</cp:coreProperties>
</file>